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Lst>
  <p:notesMasterIdLst>
    <p:notesMasterId r:id="rId15"/>
  </p:notesMasterIdLst>
  <p:sldIdLst>
    <p:sldId id="2767" r:id="rId5"/>
    <p:sldId id="257" r:id="rId6"/>
    <p:sldId id="260" r:id="rId7"/>
    <p:sldId id="261" r:id="rId8"/>
    <p:sldId id="2768" r:id="rId9"/>
    <p:sldId id="2769" r:id="rId10"/>
    <p:sldId id="2770" r:id="rId11"/>
    <p:sldId id="2771" r:id="rId12"/>
    <p:sldId id="2772" r:id="rId13"/>
    <p:sldId id="26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ghtwvKBrlj+Lus0HtEXCEg==" hashData="usShcGZLaLkPKN84/tSWELLOzbzv/ebq7drm1wOBrSLhMGXsP/JvM+6emF+4/JUHuPsCDKFW3dZhjD6KVoh7SQ=="/>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497BDFB-3F1C-4A62-95CC-93C3D6A9267B}" v="20" dt="2026-09-15T02:33:49.33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95"/>
  </p:normalViewPr>
  <p:slideViewPr>
    <p:cSldViewPr snapToGrid="0">
      <p:cViewPr varScale="1">
        <p:scale>
          <a:sx n="105" d="100"/>
          <a:sy n="105" d="100"/>
        </p:scale>
        <p:origin x="83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OP Secretary" userId="4d68d5208bb2c837" providerId="LiveId" clId="{F96F1A88-F8A2-4D4E-8E25-FF3BBBD6AB57}"/>
    <pc:docChg chg="undo custSel addSld delSld modSld sldOrd">
      <pc:chgData name="FOP Secretary" userId="4d68d5208bb2c837" providerId="LiveId" clId="{F96F1A88-F8A2-4D4E-8E25-FF3BBBD6AB57}" dt="2026-09-24T01:20:47.772" v="1255" actId="20577"/>
      <pc:docMkLst>
        <pc:docMk/>
      </pc:docMkLst>
      <pc:sldChg chg="modSp mod">
        <pc:chgData name="FOP Secretary" userId="4d68d5208bb2c837" providerId="LiveId" clId="{F96F1A88-F8A2-4D4E-8E25-FF3BBBD6AB57}" dt="2026-09-15T02:59:01.578" v="1208" actId="27636"/>
        <pc:sldMkLst>
          <pc:docMk/>
          <pc:sldMk cId="4216523365" sldId="257"/>
        </pc:sldMkLst>
        <pc:spChg chg="mod">
          <ac:chgData name="FOP Secretary" userId="4d68d5208bb2c837" providerId="LiveId" clId="{F96F1A88-F8A2-4D4E-8E25-FF3BBBD6AB57}" dt="2026-09-15T02:59:01.578" v="1208" actId="27636"/>
          <ac:spMkLst>
            <pc:docMk/>
            <pc:sldMk cId="4216523365" sldId="257"/>
            <ac:spMk id="2" creationId="{93B255C6-1E2E-E4BD-2E9F-B3321C22A292}"/>
          </ac:spMkLst>
        </pc:spChg>
        <pc:spChg chg="mod">
          <ac:chgData name="FOP Secretary" userId="4d68d5208bb2c837" providerId="LiveId" clId="{F96F1A88-F8A2-4D4E-8E25-FF3BBBD6AB57}" dt="2026-09-15T01:01:56.697" v="258" actId="20577"/>
          <ac:spMkLst>
            <pc:docMk/>
            <pc:sldMk cId="4216523365" sldId="257"/>
            <ac:spMk id="3" creationId="{432C04E6-B771-F1FA-85F4-B7984DE55A8E}"/>
          </ac:spMkLst>
        </pc:spChg>
        <pc:spChg chg="mod">
          <ac:chgData name="FOP Secretary" userId="4d68d5208bb2c837" providerId="LiveId" clId="{F96F1A88-F8A2-4D4E-8E25-FF3BBBD6AB57}" dt="2026-09-15T00:58:19.629" v="248" actId="6549"/>
          <ac:spMkLst>
            <pc:docMk/>
            <pc:sldMk cId="4216523365" sldId="257"/>
            <ac:spMk id="5" creationId="{1998326A-C836-F80E-4EAB-FB475085E38E}"/>
          </ac:spMkLst>
        </pc:spChg>
      </pc:sldChg>
      <pc:sldChg chg="addSp delSp modSp mod modTransition">
        <pc:chgData name="FOP Secretary" userId="4d68d5208bb2c837" providerId="LiveId" clId="{F96F1A88-F8A2-4D4E-8E25-FF3BBBD6AB57}" dt="2026-09-15T02:33:08.558" v="1175"/>
        <pc:sldMkLst>
          <pc:docMk/>
          <pc:sldMk cId="4198690590" sldId="260"/>
        </pc:sldMkLst>
        <pc:spChg chg="mod">
          <ac:chgData name="FOP Secretary" userId="4d68d5208bb2c837" providerId="LiveId" clId="{F96F1A88-F8A2-4D4E-8E25-FF3BBBD6AB57}" dt="2026-09-15T01:05:07.595" v="281" actId="20577"/>
          <ac:spMkLst>
            <pc:docMk/>
            <pc:sldMk cId="4198690590" sldId="260"/>
            <ac:spMk id="5" creationId="{435CA12B-9FEC-9EC2-45A2-67466ADBDE5C}"/>
          </ac:spMkLst>
        </pc:spChg>
        <pc:picChg chg="add mod">
          <ac:chgData name="FOP Secretary" userId="4d68d5208bb2c837" providerId="LiveId" clId="{F96F1A88-F8A2-4D4E-8E25-FF3BBBD6AB57}" dt="2026-09-15T01:04:51.831" v="260" actId="931"/>
          <ac:picMkLst>
            <pc:docMk/>
            <pc:sldMk cId="4198690590" sldId="260"/>
            <ac:picMk id="3" creationId="{9F4AF41E-349B-6EE7-2784-E56A067A5949}"/>
          </ac:picMkLst>
        </pc:picChg>
      </pc:sldChg>
      <pc:sldChg chg="addSp delSp modSp mod modTransition">
        <pc:chgData name="FOP Secretary" userId="4d68d5208bb2c837" providerId="LiveId" clId="{F96F1A88-F8A2-4D4E-8E25-FF3BBBD6AB57}" dt="2026-09-24T01:20:47.772" v="1255" actId="20577"/>
        <pc:sldMkLst>
          <pc:docMk/>
          <pc:sldMk cId="187927555" sldId="261"/>
        </pc:sldMkLst>
        <pc:spChg chg="add mod">
          <ac:chgData name="FOP Secretary" userId="4d68d5208bb2c837" providerId="LiveId" clId="{F96F1A88-F8A2-4D4E-8E25-FF3BBBD6AB57}" dt="2026-09-15T02:31:40.837" v="1096" actId="20577"/>
          <ac:spMkLst>
            <pc:docMk/>
            <pc:sldMk cId="187927555" sldId="261"/>
            <ac:spMk id="2" creationId="{A725ACBD-EB45-6201-4D36-0231D37E4245}"/>
          </ac:spMkLst>
        </pc:spChg>
        <pc:spChg chg="mod">
          <ac:chgData name="FOP Secretary" userId="4d68d5208bb2c837" providerId="LiveId" clId="{F96F1A88-F8A2-4D4E-8E25-FF3BBBD6AB57}" dt="2026-09-24T01:20:47.772" v="1255" actId="20577"/>
          <ac:spMkLst>
            <pc:docMk/>
            <pc:sldMk cId="187927555" sldId="261"/>
            <ac:spMk id="3" creationId="{A36B70B6-B9DD-8293-E045-C9E0BE21FEB2}"/>
          </ac:spMkLst>
        </pc:spChg>
        <pc:spChg chg="mod">
          <ac:chgData name="FOP Secretary" userId="4d68d5208bb2c837" providerId="LiveId" clId="{F96F1A88-F8A2-4D4E-8E25-FF3BBBD6AB57}" dt="2026-09-15T02:32:47.589" v="1174" actId="27636"/>
          <ac:spMkLst>
            <pc:docMk/>
            <pc:sldMk cId="187927555" sldId="261"/>
            <ac:spMk id="5" creationId="{BC4AA2F1-CC44-35CF-7A34-1B814A19A90D}"/>
          </ac:spMkLst>
        </pc:spChg>
      </pc:sldChg>
      <pc:sldChg chg="modSp mod modTransition">
        <pc:chgData name="FOP Secretary" userId="4d68d5208bb2c837" providerId="LiveId" clId="{F96F1A88-F8A2-4D4E-8E25-FF3BBBD6AB57}" dt="2026-09-15T02:33:49.331" v="1182"/>
        <pc:sldMkLst>
          <pc:docMk/>
          <pc:sldMk cId="2651058474" sldId="268"/>
        </pc:sldMkLst>
        <pc:spChg chg="mod">
          <ac:chgData name="FOP Secretary" userId="4d68d5208bb2c837" providerId="LiveId" clId="{F96F1A88-F8A2-4D4E-8E25-FF3BBBD6AB57}" dt="2026-09-15T02:30:06.817" v="1093" actId="20577"/>
          <ac:spMkLst>
            <pc:docMk/>
            <pc:sldMk cId="2651058474" sldId="268"/>
            <ac:spMk id="5" creationId="{0EA6679F-0290-515C-BB0F-947C10AC81E4}"/>
          </ac:spMkLst>
        </pc:spChg>
      </pc:sldChg>
      <pc:sldChg chg="addSp delSp modSp mod">
        <pc:chgData name="FOP Secretary" userId="4d68d5208bb2c837" providerId="LiveId" clId="{F96F1A88-F8A2-4D4E-8E25-FF3BBBD6AB57}" dt="2026-09-15T00:54:31.969" v="27" actId="27636"/>
        <pc:sldMkLst>
          <pc:docMk/>
          <pc:sldMk cId="4182614578" sldId="2767"/>
        </pc:sldMkLst>
        <pc:spChg chg="mod">
          <ac:chgData name="FOP Secretary" userId="4d68d5208bb2c837" providerId="LiveId" clId="{F96F1A88-F8A2-4D4E-8E25-FF3BBBD6AB57}" dt="2026-09-15T00:54:31.969" v="27" actId="27636"/>
          <ac:spMkLst>
            <pc:docMk/>
            <pc:sldMk cId="4182614578" sldId="2767"/>
            <ac:spMk id="2" creationId="{900A38E9-D21E-DE68-38AC-F56AEA15B379}"/>
          </ac:spMkLst>
        </pc:spChg>
      </pc:sldChg>
      <pc:sldChg chg="addSp delSp modSp mod modTransition">
        <pc:chgData name="FOP Secretary" userId="4d68d5208bb2c837" providerId="LiveId" clId="{F96F1A88-F8A2-4D4E-8E25-FF3BBBD6AB57}" dt="2026-09-15T02:33:20.025" v="1177"/>
        <pc:sldMkLst>
          <pc:docMk/>
          <pc:sldMk cId="3361687002" sldId="2768"/>
        </pc:sldMkLst>
        <pc:spChg chg="mod">
          <ac:chgData name="FOP Secretary" userId="4d68d5208bb2c837" providerId="LiveId" clId="{F96F1A88-F8A2-4D4E-8E25-FF3BBBD6AB57}" dt="2026-09-15T01:43:32.205" v="778" actId="27636"/>
          <ac:spMkLst>
            <pc:docMk/>
            <pc:sldMk cId="3361687002" sldId="2768"/>
            <ac:spMk id="3" creationId="{001EEFDB-E686-C963-F915-2D089BCF07B2}"/>
          </ac:spMkLst>
        </pc:spChg>
        <pc:spChg chg="mod">
          <ac:chgData name="FOP Secretary" userId="4d68d5208bb2c837" providerId="LiveId" clId="{F96F1A88-F8A2-4D4E-8E25-FF3BBBD6AB57}" dt="2026-09-15T01:49:39.659" v="879" actId="6549"/>
          <ac:spMkLst>
            <pc:docMk/>
            <pc:sldMk cId="3361687002" sldId="2768"/>
            <ac:spMk id="5" creationId="{4A3D9E2D-F566-41CB-BBDD-D13E31E67F66}"/>
          </ac:spMkLst>
        </pc:spChg>
        <pc:picChg chg="add mod ord">
          <ac:chgData name="FOP Secretary" userId="4d68d5208bb2c837" providerId="LiveId" clId="{F96F1A88-F8A2-4D4E-8E25-FF3BBBD6AB57}" dt="2026-09-15T01:35:58.367" v="775" actId="931"/>
          <ac:picMkLst>
            <pc:docMk/>
            <pc:sldMk cId="3361687002" sldId="2768"/>
            <ac:picMk id="9" creationId="{B96AE3BA-2D3D-9AEF-49BE-B18869E4DD07}"/>
          </ac:picMkLst>
        </pc:picChg>
      </pc:sldChg>
      <pc:sldChg chg="addSp delSp modSp add mod modTransition">
        <pc:chgData name="FOP Secretary" userId="4d68d5208bb2c837" providerId="LiveId" clId="{F96F1A88-F8A2-4D4E-8E25-FF3BBBD6AB57}" dt="2026-09-15T02:33:29.302" v="1178"/>
        <pc:sldMkLst>
          <pc:docMk/>
          <pc:sldMk cId="1594582713" sldId="2769"/>
        </pc:sldMkLst>
        <pc:spChg chg="mod">
          <ac:chgData name="FOP Secretary" userId="4d68d5208bb2c837" providerId="LiveId" clId="{F96F1A88-F8A2-4D4E-8E25-FF3BBBD6AB57}" dt="2026-09-15T01:45:19.316" v="782" actId="27636"/>
          <ac:spMkLst>
            <pc:docMk/>
            <pc:sldMk cId="1594582713" sldId="2769"/>
            <ac:spMk id="3" creationId="{C89DBAA8-E990-E801-ABE3-A1EF15877143}"/>
          </ac:spMkLst>
        </pc:spChg>
        <pc:spChg chg="mod">
          <ac:chgData name="FOP Secretary" userId="4d68d5208bb2c837" providerId="LiveId" clId="{F96F1A88-F8A2-4D4E-8E25-FF3BBBD6AB57}" dt="2026-09-15T01:49:23.987" v="861" actId="6549"/>
          <ac:spMkLst>
            <pc:docMk/>
            <pc:sldMk cId="1594582713" sldId="2769"/>
            <ac:spMk id="5" creationId="{3F4D2873-055C-C328-3E14-57D5A3A867E0}"/>
          </ac:spMkLst>
        </pc:spChg>
        <pc:picChg chg="add mod ord">
          <ac:chgData name="FOP Secretary" userId="4d68d5208bb2c837" providerId="LiveId" clId="{F96F1A88-F8A2-4D4E-8E25-FF3BBBD6AB57}" dt="2026-09-15T01:46:22.218" v="784" actId="931"/>
          <ac:picMkLst>
            <pc:docMk/>
            <pc:sldMk cId="1594582713" sldId="2769"/>
            <ac:picMk id="10" creationId="{47B8F8A0-D295-3145-30FF-A0031C251B96}"/>
          </ac:picMkLst>
        </pc:picChg>
      </pc:sldChg>
      <pc:sldChg chg="addSp delSp modSp add mod modTransition">
        <pc:chgData name="FOP Secretary" userId="4d68d5208bb2c837" providerId="LiveId" clId="{F96F1A88-F8A2-4D4E-8E25-FF3BBBD6AB57}" dt="2026-09-15T02:33:34.211" v="1179"/>
        <pc:sldMkLst>
          <pc:docMk/>
          <pc:sldMk cId="2737194583" sldId="2770"/>
        </pc:sldMkLst>
        <pc:spChg chg="mod">
          <ac:chgData name="FOP Secretary" userId="4d68d5208bb2c837" providerId="LiveId" clId="{F96F1A88-F8A2-4D4E-8E25-FF3BBBD6AB57}" dt="2026-09-15T02:09:00.743" v="973" actId="27107"/>
          <ac:spMkLst>
            <pc:docMk/>
            <pc:sldMk cId="2737194583" sldId="2770"/>
            <ac:spMk id="3" creationId="{B3DD9B12-ED4A-00E8-AC08-B617B41991EB}"/>
          </ac:spMkLst>
        </pc:spChg>
        <pc:spChg chg="mod">
          <ac:chgData name="FOP Secretary" userId="4d68d5208bb2c837" providerId="LiveId" clId="{F96F1A88-F8A2-4D4E-8E25-FF3BBBD6AB57}" dt="2026-09-15T02:08:46.954" v="972" actId="313"/>
          <ac:spMkLst>
            <pc:docMk/>
            <pc:sldMk cId="2737194583" sldId="2770"/>
            <ac:spMk id="5" creationId="{30DD73F6-09F2-1943-0B99-FEEEF01AADD4}"/>
          </ac:spMkLst>
        </pc:spChg>
      </pc:sldChg>
      <pc:sldChg chg="addSp delSp modSp add mod ord modTransition">
        <pc:chgData name="FOP Secretary" userId="4d68d5208bb2c837" providerId="LiveId" clId="{F96F1A88-F8A2-4D4E-8E25-FF3BBBD6AB57}" dt="2026-09-15T03:07:54.407" v="1245" actId="255"/>
        <pc:sldMkLst>
          <pc:docMk/>
          <pc:sldMk cId="205031182" sldId="2771"/>
        </pc:sldMkLst>
        <pc:spChg chg="mod">
          <ac:chgData name="FOP Secretary" userId="4d68d5208bb2c837" providerId="LiveId" clId="{F96F1A88-F8A2-4D4E-8E25-FF3BBBD6AB57}" dt="2026-09-15T02:19:38.563" v="1020" actId="255"/>
          <ac:spMkLst>
            <pc:docMk/>
            <pc:sldMk cId="205031182" sldId="2771"/>
            <ac:spMk id="3" creationId="{A04D8606-5D60-4810-97C5-DEF6AD246662}"/>
          </ac:spMkLst>
        </pc:spChg>
        <pc:spChg chg="mod">
          <ac:chgData name="FOP Secretary" userId="4d68d5208bb2c837" providerId="LiveId" clId="{F96F1A88-F8A2-4D4E-8E25-FF3BBBD6AB57}" dt="2026-09-15T03:07:54.407" v="1245" actId="255"/>
          <ac:spMkLst>
            <pc:docMk/>
            <pc:sldMk cId="205031182" sldId="2771"/>
            <ac:spMk id="5" creationId="{87576534-439E-BDC6-899C-9B9938E3E116}"/>
          </ac:spMkLst>
        </pc:spChg>
        <pc:picChg chg="add mod ord">
          <ac:chgData name="FOP Secretary" userId="4d68d5208bb2c837" providerId="LiveId" clId="{F96F1A88-F8A2-4D4E-8E25-FF3BBBD6AB57}" dt="2026-09-15T02:23:32.600" v="1029" actId="1076"/>
          <ac:picMkLst>
            <pc:docMk/>
            <pc:sldMk cId="205031182" sldId="2771"/>
            <ac:picMk id="14" creationId="{8E02CB85-D20D-1A42-F650-21884E01BB70}"/>
          </ac:picMkLst>
        </pc:picChg>
        <pc:picChg chg="add mod">
          <ac:chgData name="FOP Secretary" userId="4d68d5208bb2c837" providerId="LiveId" clId="{F96F1A88-F8A2-4D4E-8E25-FF3BBBD6AB57}" dt="2026-09-15T02:24:42.558" v="1039" actId="14100"/>
          <ac:picMkLst>
            <pc:docMk/>
            <pc:sldMk cId="205031182" sldId="2771"/>
            <ac:picMk id="16" creationId="{8D8AE7E1-7B89-83FE-E155-81F86A2B10E5}"/>
          </ac:picMkLst>
        </pc:picChg>
      </pc:sldChg>
      <pc:sldChg chg="addSp delSp modSp add mod ord modTransition">
        <pc:chgData name="FOP Secretary" userId="4d68d5208bb2c837" providerId="LiveId" clId="{F96F1A88-F8A2-4D4E-8E25-FF3BBBD6AB57}" dt="2026-09-15T02:33:44.363" v="1181"/>
        <pc:sldMkLst>
          <pc:docMk/>
          <pc:sldMk cId="3799130626" sldId="2772"/>
        </pc:sldMkLst>
        <pc:spChg chg="mod">
          <ac:chgData name="FOP Secretary" userId="4d68d5208bb2c837" providerId="LiveId" clId="{F96F1A88-F8A2-4D4E-8E25-FF3BBBD6AB57}" dt="2026-09-15T02:27:14.802" v="1044" actId="27636"/>
          <ac:spMkLst>
            <pc:docMk/>
            <pc:sldMk cId="3799130626" sldId="2772"/>
            <ac:spMk id="3" creationId="{147CC0FE-08E3-45F9-16E1-64BBF36A24F6}"/>
          </ac:spMkLst>
        </pc:spChg>
        <pc:spChg chg="mod">
          <ac:chgData name="FOP Secretary" userId="4d68d5208bb2c837" providerId="LiveId" clId="{F96F1A88-F8A2-4D4E-8E25-FF3BBBD6AB57}" dt="2026-09-15T02:28:43.684" v="1066" actId="20577"/>
          <ac:spMkLst>
            <pc:docMk/>
            <pc:sldMk cId="3799130626" sldId="2772"/>
            <ac:spMk id="5" creationId="{E1682685-DFCE-E7FD-2C4E-9D0C2155A082}"/>
          </ac:spMkLst>
        </pc:spChg>
        <pc:picChg chg="add mod ord">
          <ac:chgData name="FOP Secretary" userId="4d68d5208bb2c837" providerId="LiveId" clId="{F96F1A88-F8A2-4D4E-8E25-FF3BBBD6AB57}" dt="2026-09-15T02:27:35.378" v="1046" actId="931"/>
          <ac:picMkLst>
            <pc:docMk/>
            <pc:sldMk cId="3799130626" sldId="2772"/>
            <ac:picMk id="10" creationId="{8D95760E-DBB3-269E-934C-002229DFD6D3}"/>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C2D05EE-1874-40CA-ACBB-AAFE8CEAEC56}" type="datetimeFigureOut">
              <a:t>9/23/2026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09B9498-FDEE-4498-AC3A-C83DFCC8A50A}" type="slidenum">
              <a:t>‹#›</a:t>
            </a:fld>
            <a:endParaRPr lang="en-US" dirty="0"/>
          </a:p>
        </p:txBody>
      </p:sp>
    </p:spTree>
    <p:extLst>
      <p:ext uri="{BB962C8B-B14F-4D97-AF65-F5344CB8AC3E}">
        <p14:creationId xmlns:p14="http://schemas.microsoft.com/office/powerpoint/2010/main" val="9007769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65C32D-63EE-4133-9108-A2BD34E475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371621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31172" y="3425399"/>
            <a:ext cx="7685140" cy="2621154"/>
          </a:xfrm>
        </p:spPr>
        <p:txBody>
          <a:bodyPr anchor="b">
            <a:noAutofit/>
          </a:bodyPr>
          <a:lstStyle>
            <a:lvl1pPr algn="l">
              <a:defRPr sz="7200">
                <a:solidFill>
                  <a:schemeClr val="bg2"/>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31172" y="415057"/>
            <a:ext cx="7685139" cy="1414091"/>
          </a:xfrm>
        </p:spPr>
        <p:txBody>
          <a:bodyPr>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bg1"/>
                </a:solidFill>
              </a:defRPr>
            </a:lvl1pPr>
          </a:lstStyle>
          <a:p>
            <a:fld id="{B04EF954-66B1-4168-AF40-97F3DAF43FC4}" type="datetime1">
              <a:rPr lang="en-US" smtClean="0"/>
              <a:t>9/23/2026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bg1"/>
                </a:solidFill>
              </a:defRPr>
            </a:lvl1p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bg1"/>
                </a:solidFill>
              </a:defRPr>
            </a:lvl1pPr>
          </a:lstStyle>
          <a:p>
            <a:fld id="{84C450F2-3BB4-4AE4-8A35-A9D7AEA4C850}" type="slidenum">
              <a:rPr lang="en-US" smtClean="0"/>
              <a:pPr/>
              <a:t>‹#›</a:t>
            </a:fld>
            <a:endParaRPr lang="en-US" dirty="0"/>
          </a:p>
        </p:txBody>
      </p:sp>
    </p:spTree>
    <p:extLst>
      <p:ext uri="{BB962C8B-B14F-4D97-AF65-F5344CB8AC3E}">
        <p14:creationId xmlns:p14="http://schemas.microsoft.com/office/powerpoint/2010/main" val="611351099"/>
      </p:ext>
    </p:extLst>
  </p:cSld>
  <p:clrMapOvr>
    <a:masterClrMapping/>
  </p:clrMapOvr>
  <p:extLst>
    <p:ext uri="{DCECCB84-F9BA-43D5-87BE-67443E8EF086}">
      <p15:sldGuideLst xmlns:p15="http://schemas.microsoft.com/office/powerpoint/2012/main">
        <p15:guide id="3" orient="horz" pos="2160">
          <p15:clr>
            <a:srgbClr val="FBAE40"/>
          </p15:clr>
        </p15:guide>
        <p15:guide id="4"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D06AF-EF87-8489-2C82-DEB90B7EFE0C}"/>
              </a:ext>
            </a:extLst>
          </p:cNvPr>
          <p:cNvSpPr>
            <a:spLocks noGrp="1"/>
          </p:cNvSpPr>
          <p:nvPr>
            <p:ph type="title"/>
          </p:nvPr>
        </p:nvSpPr>
        <p:spPr>
          <a:xfrm>
            <a:off x="431172" y="553616"/>
            <a:ext cx="7914087" cy="4008859"/>
          </a:xfrm>
        </p:spPr>
        <p:txBody>
          <a:bodyPr anchor="t">
            <a:normAutofit/>
          </a:bodyPr>
          <a:lstStyle>
            <a:lvl1pPr>
              <a:defRPr sz="6000" cap="all" baseline="0"/>
            </a:lvl1pPr>
          </a:lstStyle>
          <a:p>
            <a:r>
              <a:rPr lang="en-US"/>
              <a:t>Click to edit Master title style</a:t>
            </a:r>
          </a:p>
        </p:txBody>
      </p:sp>
      <p:sp>
        <p:nvSpPr>
          <p:cNvPr id="3" name="Text Placeholder 2">
            <a:extLst>
              <a:ext uri="{FF2B5EF4-FFF2-40B4-BE49-F238E27FC236}">
                <a16:creationId xmlns:a16="http://schemas.microsoft.com/office/drawing/2014/main" id="{308E5678-CA38-1318-9EA2-5E0A4F9A59BA}"/>
              </a:ext>
            </a:extLst>
          </p:cNvPr>
          <p:cNvSpPr>
            <a:spLocks noGrp="1"/>
          </p:cNvSpPr>
          <p:nvPr>
            <p:ph type="body" idx="1"/>
          </p:nvPr>
        </p:nvSpPr>
        <p:spPr>
          <a:xfrm>
            <a:off x="431172" y="5088156"/>
            <a:ext cx="7914087" cy="1166648"/>
          </a:xfrm>
        </p:spPr>
        <p:txBody>
          <a:bodyPr anchor="b">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4E99186-7E5A-60AF-DE69-5C7DA71611AB}"/>
              </a:ext>
            </a:extLst>
          </p:cNvPr>
          <p:cNvSpPr>
            <a:spLocks noGrp="1"/>
          </p:cNvSpPr>
          <p:nvPr>
            <p:ph type="dt" sz="half" idx="10"/>
          </p:nvPr>
        </p:nvSpPr>
        <p:spPr>
          <a:xfrm>
            <a:off x="431172" y="6490524"/>
            <a:ext cx="2841959" cy="336141"/>
          </a:xfrm>
        </p:spPr>
        <p:txBody>
          <a:bodyPr/>
          <a:lstStyle/>
          <a:p>
            <a:fld id="{26233410-150A-4A72-BF63-6D3ACBC30148}" type="datetime1">
              <a:rPr lang="en-US" smtClean="0"/>
              <a:t>9/23/2026</a:t>
            </a:fld>
            <a:endParaRPr lang="en-US" dirty="0"/>
          </a:p>
        </p:txBody>
      </p:sp>
      <p:sp>
        <p:nvSpPr>
          <p:cNvPr id="5" name="Footer Placeholder 4">
            <a:extLst>
              <a:ext uri="{FF2B5EF4-FFF2-40B4-BE49-F238E27FC236}">
                <a16:creationId xmlns:a16="http://schemas.microsoft.com/office/drawing/2014/main" id="{82FA13D1-1FBA-E820-323B-77B41F1A665D}"/>
              </a:ext>
            </a:extLst>
          </p:cNvPr>
          <p:cNvSpPr>
            <a:spLocks noGrp="1"/>
          </p:cNvSpPr>
          <p:nvPr>
            <p:ph type="ftr" sz="quarter" idx="11"/>
          </p:nvPr>
        </p:nvSpPr>
        <p:spPr>
          <a:xfrm>
            <a:off x="8893370" y="6490524"/>
            <a:ext cx="2662834" cy="336141"/>
          </a:xfrm>
        </p:spPr>
        <p:txBody>
          <a:bodyPr/>
          <a:lstStyle/>
          <a:p>
            <a:r>
              <a:rPr lang="en-US" dirty="0"/>
              <a:t>Sample Footer Text</a:t>
            </a:r>
          </a:p>
        </p:txBody>
      </p:sp>
      <p:sp>
        <p:nvSpPr>
          <p:cNvPr id="6" name="Slide Number Placeholder 5">
            <a:extLst>
              <a:ext uri="{FF2B5EF4-FFF2-40B4-BE49-F238E27FC236}">
                <a16:creationId xmlns:a16="http://schemas.microsoft.com/office/drawing/2014/main" id="{FB39BE85-85F6-4636-C651-D87CC969A49E}"/>
              </a:ext>
            </a:extLst>
          </p:cNvPr>
          <p:cNvSpPr>
            <a:spLocks noGrp="1"/>
          </p:cNvSpPr>
          <p:nvPr>
            <p:ph type="sldNum" sz="quarter" idx="12"/>
          </p:nvPr>
        </p:nvSpPr>
        <p:spPr/>
        <p:txBody>
          <a:bodyPr/>
          <a:lstStyle/>
          <a:p>
            <a:fld id="{84C450F2-3BB4-4AE4-8A35-A9D7AEA4C850}" type="slidenum">
              <a:rPr lang="en-US" smtClean="0"/>
              <a:t>‹#›</a:t>
            </a:fld>
            <a:endParaRPr lang="en-US" dirty="0"/>
          </a:p>
        </p:txBody>
      </p:sp>
    </p:spTree>
    <p:extLst>
      <p:ext uri="{BB962C8B-B14F-4D97-AF65-F5344CB8AC3E}">
        <p14:creationId xmlns:p14="http://schemas.microsoft.com/office/powerpoint/2010/main" val="28941002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1_Section Header">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D06AF-EF87-8489-2C82-DEB90B7EFE0C}"/>
              </a:ext>
            </a:extLst>
          </p:cNvPr>
          <p:cNvSpPr>
            <a:spLocks noGrp="1"/>
          </p:cNvSpPr>
          <p:nvPr>
            <p:ph type="title"/>
          </p:nvPr>
        </p:nvSpPr>
        <p:spPr>
          <a:xfrm>
            <a:off x="431172" y="553616"/>
            <a:ext cx="7914087" cy="4008859"/>
          </a:xfrm>
        </p:spPr>
        <p:txBody>
          <a:bodyPr anchor="t">
            <a:normAutofit/>
          </a:bodyPr>
          <a:lstStyle>
            <a:lvl1pPr>
              <a:defRPr sz="6000" cap="all" baseline="0"/>
            </a:lvl1pPr>
          </a:lstStyle>
          <a:p>
            <a:r>
              <a:rPr lang="en-US"/>
              <a:t>Click to edit Master title style</a:t>
            </a:r>
          </a:p>
        </p:txBody>
      </p:sp>
      <p:sp>
        <p:nvSpPr>
          <p:cNvPr id="3" name="Text Placeholder 2">
            <a:extLst>
              <a:ext uri="{FF2B5EF4-FFF2-40B4-BE49-F238E27FC236}">
                <a16:creationId xmlns:a16="http://schemas.microsoft.com/office/drawing/2014/main" id="{308E5678-CA38-1318-9EA2-5E0A4F9A59BA}"/>
              </a:ext>
            </a:extLst>
          </p:cNvPr>
          <p:cNvSpPr>
            <a:spLocks noGrp="1"/>
          </p:cNvSpPr>
          <p:nvPr>
            <p:ph type="body" idx="1"/>
          </p:nvPr>
        </p:nvSpPr>
        <p:spPr>
          <a:xfrm>
            <a:off x="431172" y="5088156"/>
            <a:ext cx="7914087" cy="1166648"/>
          </a:xfrm>
        </p:spPr>
        <p:txBody>
          <a:bodyPr anchor="b">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4E99186-7E5A-60AF-DE69-5C7DA71611AB}"/>
              </a:ext>
            </a:extLst>
          </p:cNvPr>
          <p:cNvSpPr>
            <a:spLocks noGrp="1"/>
          </p:cNvSpPr>
          <p:nvPr>
            <p:ph type="dt" sz="half" idx="10"/>
          </p:nvPr>
        </p:nvSpPr>
        <p:spPr>
          <a:xfrm>
            <a:off x="431172" y="6490524"/>
            <a:ext cx="2841959" cy="336141"/>
          </a:xfrm>
        </p:spPr>
        <p:txBody>
          <a:bodyPr/>
          <a:lstStyle/>
          <a:p>
            <a:fld id="{91AF1D09-6B76-4716-AD3D-9F53166D3BF5}" type="datetime1">
              <a:rPr lang="en-US" smtClean="0"/>
              <a:t>9/23/2026</a:t>
            </a:fld>
            <a:endParaRPr lang="en-US" dirty="0"/>
          </a:p>
        </p:txBody>
      </p:sp>
      <p:sp>
        <p:nvSpPr>
          <p:cNvPr id="5" name="Footer Placeholder 4">
            <a:extLst>
              <a:ext uri="{FF2B5EF4-FFF2-40B4-BE49-F238E27FC236}">
                <a16:creationId xmlns:a16="http://schemas.microsoft.com/office/drawing/2014/main" id="{82FA13D1-1FBA-E820-323B-77B41F1A665D}"/>
              </a:ext>
            </a:extLst>
          </p:cNvPr>
          <p:cNvSpPr>
            <a:spLocks noGrp="1"/>
          </p:cNvSpPr>
          <p:nvPr>
            <p:ph type="ftr" sz="quarter" idx="11"/>
          </p:nvPr>
        </p:nvSpPr>
        <p:spPr>
          <a:xfrm>
            <a:off x="8893370" y="6490524"/>
            <a:ext cx="2662834" cy="336141"/>
          </a:xfrm>
        </p:spPr>
        <p:txBody>
          <a:bodyPr/>
          <a:lstStyle/>
          <a:p>
            <a:r>
              <a:rPr lang="en-US" dirty="0"/>
              <a:t>Sample Footer Text</a:t>
            </a:r>
          </a:p>
        </p:txBody>
      </p:sp>
      <p:sp>
        <p:nvSpPr>
          <p:cNvPr id="6" name="Slide Number Placeholder 5">
            <a:extLst>
              <a:ext uri="{FF2B5EF4-FFF2-40B4-BE49-F238E27FC236}">
                <a16:creationId xmlns:a16="http://schemas.microsoft.com/office/drawing/2014/main" id="{FB39BE85-85F6-4636-C651-D87CC969A49E}"/>
              </a:ext>
            </a:extLst>
          </p:cNvPr>
          <p:cNvSpPr>
            <a:spLocks noGrp="1"/>
          </p:cNvSpPr>
          <p:nvPr>
            <p:ph type="sldNum" sz="quarter" idx="12"/>
          </p:nvPr>
        </p:nvSpPr>
        <p:spPr/>
        <p:txBody>
          <a:bodyPr/>
          <a:lstStyle/>
          <a:p>
            <a:fld id="{84C450F2-3BB4-4AE4-8A35-A9D7AEA4C850}" type="slidenum">
              <a:rPr lang="en-US" smtClean="0"/>
              <a:t>‹#›</a:t>
            </a:fld>
            <a:endParaRPr lang="en-US" dirty="0"/>
          </a:p>
        </p:txBody>
      </p:sp>
    </p:spTree>
    <p:extLst>
      <p:ext uri="{BB962C8B-B14F-4D97-AF65-F5344CB8AC3E}">
        <p14:creationId xmlns:p14="http://schemas.microsoft.com/office/powerpoint/2010/main" val="34772050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31172" y="293302"/>
            <a:ext cx="11125032" cy="965101"/>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431172" y="1384847"/>
            <a:ext cx="11125032" cy="49051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FE21D4C7-8630-4B98-978C-30388BBD4EE8}" type="datetime1">
              <a:rPr lang="en-US" smtClean="0"/>
              <a:t>9/23/2026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84C450F2-3BB4-4AE4-8A35-A9D7AEA4C850}" type="slidenum">
              <a:rPr lang="en-US" smtClean="0"/>
              <a:t>‹#›</a:t>
            </a:fld>
            <a:endParaRPr lang="en-US" dirty="0"/>
          </a:p>
        </p:txBody>
      </p:sp>
    </p:spTree>
    <p:extLst>
      <p:ext uri="{BB962C8B-B14F-4D97-AF65-F5344CB8AC3E}">
        <p14:creationId xmlns:p14="http://schemas.microsoft.com/office/powerpoint/2010/main" val="38344432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Photo 1">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29768" y="5276088"/>
            <a:ext cx="11347704" cy="786384"/>
          </a:xfrm>
        </p:spPr>
        <p:txBody>
          <a:bodyPr anchor="b">
            <a:normAutofit/>
          </a:bodyPr>
          <a:lstStyle>
            <a:lvl1pPr algn="l">
              <a:defRPr sz="4400">
                <a:solidFill>
                  <a:schemeClr val="bg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29768" y="5980176"/>
            <a:ext cx="11347704" cy="530352"/>
          </a:xfrm>
        </p:spPr>
        <p:txBody>
          <a:bodyPr anchor="ctr">
            <a:normAutofit/>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Picture Placeholder 8">
            <a:extLst>
              <a:ext uri="{FF2B5EF4-FFF2-40B4-BE49-F238E27FC236}">
                <a16:creationId xmlns:a16="http://schemas.microsoft.com/office/drawing/2014/main" id="{A9E06FED-92D3-C4D6-28D7-600D842F7AC3}"/>
              </a:ext>
            </a:extLst>
          </p:cNvPr>
          <p:cNvSpPr>
            <a:spLocks noGrp="1"/>
          </p:cNvSpPr>
          <p:nvPr>
            <p:ph type="pic" sz="quarter" idx="13"/>
          </p:nvPr>
        </p:nvSpPr>
        <p:spPr>
          <a:xfrm>
            <a:off x="0" y="0"/>
            <a:ext cx="11733150" cy="5135804"/>
          </a:xfrm>
          <a:custGeom>
            <a:avLst/>
            <a:gdLst>
              <a:gd name="connsiteX0" fmla="*/ 0 w 11733150"/>
              <a:gd name="connsiteY0" fmla="*/ 0 h 5135804"/>
              <a:gd name="connsiteX1" fmla="*/ 11733150 w 11733150"/>
              <a:gd name="connsiteY1" fmla="*/ 0 h 5135804"/>
              <a:gd name="connsiteX2" fmla="*/ 11733150 w 11733150"/>
              <a:gd name="connsiteY2" fmla="*/ 4533808 h 5135804"/>
              <a:gd name="connsiteX3" fmla="*/ 11131154 w 11733150"/>
              <a:gd name="connsiteY3" fmla="*/ 5135804 h 5135804"/>
              <a:gd name="connsiteX4" fmla="*/ 0 w 11733150"/>
              <a:gd name="connsiteY4" fmla="*/ 5135804 h 51358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33150" h="5135804">
                <a:moveTo>
                  <a:pt x="0" y="0"/>
                </a:moveTo>
                <a:lnTo>
                  <a:pt x="11733150" y="0"/>
                </a:lnTo>
                <a:lnTo>
                  <a:pt x="11733150" y="4533808"/>
                </a:lnTo>
                <a:cubicBezTo>
                  <a:pt x="11733150" y="4866281"/>
                  <a:pt x="11463627" y="5135804"/>
                  <a:pt x="11131154" y="5135804"/>
                </a:cubicBezTo>
                <a:lnTo>
                  <a:pt x="0" y="5135804"/>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r>
              <a:rPr lang="en-US"/>
              <a:t>Click icon to add picture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137160" y="6519672"/>
            <a:ext cx="3494314" cy="365125"/>
          </a:xfrm>
        </p:spPr>
        <p:txBody>
          <a:bodyPr/>
          <a:lstStyle>
            <a:lvl1pPr>
              <a:defRPr>
                <a:solidFill>
                  <a:schemeClr val="bg1"/>
                </a:solidFill>
                <a:effectLst/>
              </a:defRPr>
            </a:lvl1pPr>
          </a:lstStyle>
          <a:p>
            <a:fld id="{8C13480A-5F85-4A30-80F2-F92581C6474C}" type="datetime1">
              <a:rPr lang="en-US" smtClean="0"/>
              <a:t>9/23/2026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8876521" y="6519672"/>
            <a:ext cx="2805405" cy="365125"/>
          </a:xfrm>
        </p:spPr>
        <p:txBody>
          <a:bodyPr/>
          <a:lstStyle>
            <a:lvl1pPr>
              <a:defRPr>
                <a:solidFill>
                  <a:schemeClr val="bg1"/>
                </a:solidFill>
                <a:effectLst/>
              </a:defRPr>
            </a:lvl1p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632162" y="6519672"/>
            <a:ext cx="429207" cy="365125"/>
          </a:xfrm>
        </p:spPr>
        <p:txBody>
          <a:bodyPr vert="horz" lIns="91440" tIns="45720" rIns="91440" bIns="45720" rtlCol="0" anchor="ctr"/>
          <a:lstStyle>
            <a:lvl1pPr>
              <a:defRPr lang="en-US" smtClean="0">
                <a:solidFill>
                  <a:schemeClr val="bg2"/>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36618478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Photo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29768" y="411480"/>
            <a:ext cx="4590288" cy="3739896"/>
          </a:xfrm>
        </p:spPr>
        <p:txBody>
          <a:bodyPr anchor="t">
            <a:normAutofit/>
          </a:bodyPr>
          <a:lstStyle>
            <a:lvl1pPr algn="l">
              <a:defRPr sz="5200">
                <a:solidFill>
                  <a:schemeClr val="tx2"/>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29768" y="4873752"/>
            <a:ext cx="4206240" cy="1380744"/>
          </a:xfrm>
        </p:spPr>
        <p:txBody>
          <a:bodyPr anchor="b">
            <a:normAutofit/>
          </a:bodyPr>
          <a:lstStyle>
            <a:lvl1pPr marL="0" indent="0" algn="l">
              <a:buNone/>
              <a:defRPr sz="1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5" name="Picture Placeholder 6">
            <a:extLst>
              <a:ext uri="{FF2B5EF4-FFF2-40B4-BE49-F238E27FC236}">
                <a16:creationId xmlns:a16="http://schemas.microsoft.com/office/drawing/2014/main" id="{3D161DAC-42AF-C3D9-37A1-04B90F30DEED}"/>
              </a:ext>
            </a:extLst>
          </p:cNvPr>
          <p:cNvSpPr>
            <a:spLocks noGrp="1"/>
          </p:cNvSpPr>
          <p:nvPr>
            <p:ph type="pic" sz="quarter" idx="13"/>
          </p:nvPr>
        </p:nvSpPr>
        <p:spPr>
          <a:xfrm>
            <a:off x="5586160" y="0"/>
            <a:ext cx="6605841" cy="6399152"/>
          </a:xfrm>
          <a:custGeom>
            <a:avLst/>
            <a:gdLst>
              <a:gd name="connsiteX0" fmla="*/ 0 w 6605841"/>
              <a:gd name="connsiteY0" fmla="*/ 0 h 6399152"/>
              <a:gd name="connsiteX1" fmla="*/ 6605841 w 6605841"/>
              <a:gd name="connsiteY1" fmla="*/ 0 h 6399152"/>
              <a:gd name="connsiteX2" fmla="*/ 6605841 w 6605841"/>
              <a:gd name="connsiteY2" fmla="*/ 6399152 h 6399152"/>
              <a:gd name="connsiteX3" fmla="*/ 601995 w 6605841"/>
              <a:gd name="connsiteY3" fmla="*/ 6399152 h 6399152"/>
              <a:gd name="connsiteX4" fmla="*/ 0 w 6605841"/>
              <a:gd name="connsiteY4" fmla="*/ 5797156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05841" h="6399152">
                <a:moveTo>
                  <a:pt x="0" y="0"/>
                </a:moveTo>
                <a:lnTo>
                  <a:pt x="6605841" y="0"/>
                </a:lnTo>
                <a:lnTo>
                  <a:pt x="6605841" y="6399152"/>
                </a:lnTo>
                <a:lnTo>
                  <a:pt x="601995" y="6399152"/>
                </a:lnTo>
                <a:cubicBezTo>
                  <a:pt x="269522" y="6399152"/>
                  <a:pt x="0" y="6129629"/>
                  <a:pt x="0" y="5797156"/>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r>
              <a:rPr lang="en-US"/>
              <a:t>Click icon to add picture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effectLst/>
              </a:defRPr>
            </a:lvl1pPr>
          </a:lstStyle>
          <a:p>
            <a:fld id="{B2BF18D3-87BE-4A2D-AD2C-B21E415FD900}" type="datetime1">
              <a:rPr lang="en-US" smtClean="0"/>
              <a:t>9/23/2026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24774033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Photo 3">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29768" y="411480"/>
            <a:ext cx="5330952" cy="3739896"/>
          </a:xfrm>
        </p:spPr>
        <p:txBody>
          <a:bodyPr anchor="t">
            <a:normAutofit/>
          </a:bodyPr>
          <a:lstStyle>
            <a:lvl1pPr algn="l">
              <a:defRPr sz="6600">
                <a:solidFill>
                  <a:schemeClr val="tx2"/>
                </a:solidFill>
              </a:defRPr>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29768" y="4873752"/>
            <a:ext cx="4517136" cy="1380744"/>
          </a:xfrm>
        </p:spPr>
        <p:txBody>
          <a:bodyPr anchor="b">
            <a:normAutofit/>
          </a:bodyPr>
          <a:lstStyle>
            <a:lvl1pPr marL="0" indent="0" algn="l">
              <a:buNone/>
              <a:defRPr sz="1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Picture Placeholder 6">
            <a:extLst>
              <a:ext uri="{FF2B5EF4-FFF2-40B4-BE49-F238E27FC236}">
                <a16:creationId xmlns:a16="http://schemas.microsoft.com/office/drawing/2014/main" id="{DEE3B02A-3B83-3083-3F07-26E25C6C135D}"/>
              </a:ext>
            </a:extLst>
          </p:cNvPr>
          <p:cNvSpPr>
            <a:spLocks noGrp="1"/>
          </p:cNvSpPr>
          <p:nvPr>
            <p:ph type="pic" sz="quarter" idx="13"/>
          </p:nvPr>
        </p:nvSpPr>
        <p:spPr>
          <a:xfrm>
            <a:off x="6517248" y="0"/>
            <a:ext cx="5674753" cy="6399152"/>
          </a:xfrm>
          <a:custGeom>
            <a:avLst/>
            <a:gdLst>
              <a:gd name="connsiteX0" fmla="*/ 0 w 5674753"/>
              <a:gd name="connsiteY0" fmla="*/ 0 h 6399152"/>
              <a:gd name="connsiteX1" fmla="*/ 5674753 w 5674753"/>
              <a:gd name="connsiteY1" fmla="*/ 0 h 6399152"/>
              <a:gd name="connsiteX2" fmla="*/ 5674753 w 5674753"/>
              <a:gd name="connsiteY2" fmla="*/ 6399152 h 6399152"/>
              <a:gd name="connsiteX3" fmla="*/ 601996 w 5674753"/>
              <a:gd name="connsiteY3" fmla="*/ 6399152 h 6399152"/>
              <a:gd name="connsiteX4" fmla="*/ 0 w 5674753"/>
              <a:gd name="connsiteY4" fmla="*/ 5797156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74753" h="6399152">
                <a:moveTo>
                  <a:pt x="0" y="0"/>
                </a:moveTo>
                <a:lnTo>
                  <a:pt x="5674753" y="0"/>
                </a:lnTo>
                <a:lnTo>
                  <a:pt x="5674753" y="6399152"/>
                </a:lnTo>
                <a:lnTo>
                  <a:pt x="601996" y="6399152"/>
                </a:lnTo>
                <a:cubicBezTo>
                  <a:pt x="269523" y="6399152"/>
                  <a:pt x="0" y="6129629"/>
                  <a:pt x="0" y="5797156"/>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r>
              <a:rPr lang="en-US"/>
              <a:t>Click icon to add picture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effectLst/>
              </a:defRPr>
            </a:lvl1pPr>
          </a:lstStyle>
          <a:p>
            <a:fld id="{73F0B94E-0195-4FC9-AEFD-CCBB878ACEDF}" type="datetime1">
              <a:rPr lang="en-US" smtClean="0"/>
              <a:t>9/23/2026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72932866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Photo 4">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269480" y="411480"/>
            <a:ext cx="4361688" cy="3968496"/>
          </a:xfrm>
        </p:spPr>
        <p:txBody>
          <a:bodyPr anchor="t">
            <a:normAutofit/>
          </a:bodyPr>
          <a:lstStyle>
            <a:lvl1pPr algn="l">
              <a:defRPr sz="5400">
                <a:solidFill>
                  <a:schemeClr val="tx2"/>
                </a:solidFill>
              </a:defRPr>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269480" y="4873752"/>
            <a:ext cx="4206240" cy="1380744"/>
          </a:xfrm>
        </p:spPr>
        <p:txBody>
          <a:bodyPr anchor="b">
            <a:normAutofit/>
          </a:bodyPr>
          <a:lstStyle>
            <a:lvl1pPr marL="0" indent="0" algn="l">
              <a:buNone/>
              <a:defRPr sz="1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Picture Placeholder 6">
            <a:extLst>
              <a:ext uri="{FF2B5EF4-FFF2-40B4-BE49-F238E27FC236}">
                <a16:creationId xmlns:a16="http://schemas.microsoft.com/office/drawing/2014/main" id="{1D6AB98B-BD95-F9FC-BB22-1A89B6EE3246}"/>
              </a:ext>
            </a:extLst>
          </p:cNvPr>
          <p:cNvSpPr>
            <a:spLocks noGrp="1"/>
          </p:cNvSpPr>
          <p:nvPr>
            <p:ph type="pic" sz="quarter" idx="13"/>
          </p:nvPr>
        </p:nvSpPr>
        <p:spPr>
          <a:xfrm>
            <a:off x="0" y="0"/>
            <a:ext cx="6604503" cy="6399152"/>
          </a:xfrm>
          <a:custGeom>
            <a:avLst/>
            <a:gdLst>
              <a:gd name="connsiteX0" fmla="*/ 0 w 6604503"/>
              <a:gd name="connsiteY0" fmla="*/ 0 h 6399152"/>
              <a:gd name="connsiteX1" fmla="*/ 6604503 w 6604503"/>
              <a:gd name="connsiteY1" fmla="*/ 0 h 6399152"/>
              <a:gd name="connsiteX2" fmla="*/ 6604503 w 6604503"/>
              <a:gd name="connsiteY2" fmla="*/ 5797156 h 6399152"/>
              <a:gd name="connsiteX3" fmla="*/ 6002507 w 6604503"/>
              <a:gd name="connsiteY3" fmla="*/ 6399152 h 6399152"/>
              <a:gd name="connsiteX4" fmla="*/ 0 w 6604503"/>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04503" h="6399152">
                <a:moveTo>
                  <a:pt x="0" y="0"/>
                </a:moveTo>
                <a:lnTo>
                  <a:pt x="6604503" y="0"/>
                </a:lnTo>
                <a:lnTo>
                  <a:pt x="6604503" y="5797156"/>
                </a:lnTo>
                <a:cubicBezTo>
                  <a:pt x="6604503" y="6129629"/>
                  <a:pt x="6334980" y="6399152"/>
                  <a:pt x="6002507" y="6399152"/>
                </a:cubicBezTo>
                <a:lnTo>
                  <a:pt x="0" y="6399152"/>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r>
              <a:rPr lang="en-US"/>
              <a:t>Click icon to add picture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effectLst/>
              </a:defRPr>
            </a:lvl1pPr>
          </a:lstStyle>
          <a:p>
            <a:fld id="{9B0F68CC-6BDD-49E7-8971-97164A4B1FA2}" type="datetime1">
              <a:rPr lang="en-US" smtClean="0"/>
              <a:t>9/23/2026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5091141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genda">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429768" y="411480"/>
            <a:ext cx="11045952" cy="1828800"/>
          </a:xfrm>
        </p:spPr>
        <p:txBody>
          <a:bodyPr anchor="t">
            <a:normAutofit/>
          </a:bodyPr>
          <a:lstStyle>
            <a:lvl1pPr>
              <a:defRPr sz="8000"/>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272784" y="2423160"/>
            <a:ext cx="5202936" cy="3858768"/>
          </a:xfrm>
        </p:spPr>
        <p:txBody>
          <a:bodyPr vert="horz" lIns="91440" tIns="45720" rIns="91440" bIns="45720" rtlCol="0">
            <a:normAutofit/>
          </a:bodyPr>
          <a:lstStyle>
            <a:lvl1pPr marL="457200" indent="-457200">
              <a:buFont typeface="+mj-lt"/>
              <a:buAutoNum type="arabicPeriod"/>
              <a:defRPr lang="en-US" dirty="0"/>
            </a:lvl1pPr>
            <a:lvl2pPr marL="571500" indent="-342900">
              <a:buFont typeface="+mj-lt"/>
              <a:buAutoNum type="alphaLcPeriod"/>
              <a:defRPr lang="en-US" dirty="0"/>
            </a:lvl2pPr>
            <a:lvl3pPr marL="800100" indent="-342900">
              <a:buFont typeface="+mj-lt"/>
              <a:buAutoNum type="romanLcPeriod"/>
              <a:defRPr lang="en-US" dirty="0"/>
            </a:lvl3pPr>
            <a:lvl4pPr marL="914400" indent="-228600">
              <a:buFont typeface="+mj-lt"/>
              <a:buAutoNum type="arabicParenR"/>
              <a:defRPr lang="en-US" dirty="0"/>
            </a:lvl4pPr>
            <a:lvl5pPr marL="1143000" indent="-228600">
              <a:buFont typeface="+mj-lt"/>
              <a:buAutoNum type="alphaLcParen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p>
            <a:fld id="{E244D5D5-F2FF-4BCB-BACC-FA9A736697CB}" type="datetime1">
              <a:rPr lang="en-US" smtClean="0"/>
              <a:t>9/23/2026</a:t>
            </a:fld>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52966426"/>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genda 2">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691006" y="998230"/>
            <a:ext cx="3951469" cy="1947672"/>
          </a:xfrm>
        </p:spPr>
        <p:txBody>
          <a:bodyPr anchor="b">
            <a:noAutofit/>
          </a:bodyPr>
          <a:lstStyle>
            <a:lvl1pPr>
              <a:defRPr sz="4400"/>
            </a:lvl1pPr>
          </a:lstStyle>
          <a:p>
            <a:r>
              <a:rPr lang="en-US"/>
              <a:t>Click to edit Master title style</a:t>
            </a:r>
            <a:endParaRPr lang="en-US" dirty="0"/>
          </a:p>
        </p:txBody>
      </p:sp>
      <p:sp>
        <p:nvSpPr>
          <p:cNvPr id="9" name="Picture Placeholder 3">
            <a:extLst>
              <a:ext uri="{FF2B5EF4-FFF2-40B4-BE49-F238E27FC236}">
                <a16:creationId xmlns:a16="http://schemas.microsoft.com/office/drawing/2014/main" id="{DD60ACDC-1760-F721-E270-0D2FC4872DF2}"/>
              </a:ext>
            </a:extLst>
          </p:cNvPr>
          <p:cNvSpPr>
            <a:spLocks noGrp="1"/>
          </p:cNvSpPr>
          <p:nvPr>
            <p:ph type="pic" sz="quarter" idx="15"/>
          </p:nvPr>
        </p:nvSpPr>
        <p:spPr>
          <a:xfrm>
            <a:off x="0" y="0"/>
            <a:ext cx="7002464" cy="6399152"/>
          </a:xfrm>
          <a:custGeom>
            <a:avLst/>
            <a:gdLst>
              <a:gd name="connsiteX0" fmla="*/ 0 w 7002464"/>
              <a:gd name="connsiteY0" fmla="*/ 0 h 6399152"/>
              <a:gd name="connsiteX1" fmla="*/ 7002464 w 7002464"/>
              <a:gd name="connsiteY1" fmla="*/ 0 h 6399152"/>
              <a:gd name="connsiteX2" fmla="*/ 7002464 w 7002464"/>
              <a:gd name="connsiteY2" fmla="*/ 5797156 h 6399152"/>
              <a:gd name="connsiteX3" fmla="*/ 6400468 w 7002464"/>
              <a:gd name="connsiteY3" fmla="*/ 6399152 h 6399152"/>
              <a:gd name="connsiteX4" fmla="*/ 0 w 7002464"/>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02464" h="6399152">
                <a:moveTo>
                  <a:pt x="0" y="0"/>
                </a:moveTo>
                <a:lnTo>
                  <a:pt x="7002464" y="0"/>
                </a:lnTo>
                <a:lnTo>
                  <a:pt x="7002464" y="5797156"/>
                </a:lnTo>
                <a:cubicBezTo>
                  <a:pt x="7002464" y="6129629"/>
                  <a:pt x="6732941" y="6399152"/>
                  <a:pt x="6400468" y="6399152"/>
                </a:cubicBezTo>
                <a:lnTo>
                  <a:pt x="0" y="6399152"/>
                </a:lnTo>
                <a:close/>
              </a:path>
            </a:pathLst>
          </a:custGeom>
          <a:blipFill dpi="0" rotWithShape="1">
            <a:blip r:embed="rId2" cstate="screen">
              <a:extLst>
                <a:ext uri="{28A0092B-C50C-407E-A947-70E740481C1C}">
                  <a14:useLocalDpi xmlns:a14="http://schemas.microsoft.com/office/drawing/2010/main"/>
                </a:ext>
              </a:extLst>
            </a:blip>
            <a:srcRect/>
            <a:stretch>
              <a:fillRect/>
            </a:stretch>
          </a:blipFill>
        </p:spPr>
        <p:txBody>
          <a:bodyPr wrap="square">
            <a:noAutofit/>
          </a:bodyPr>
          <a:lstStyle>
            <a:lvl1pPr marL="0" indent="0">
              <a:buNone/>
              <a:defRPr/>
            </a:lvl1pPr>
          </a:lstStyle>
          <a:p>
            <a:r>
              <a:rPr lang="en-US"/>
              <a:t>Click icon to add picture</a:t>
            </a:r>
            <a:endParaRPr lang="en-US" dirty="0"/>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7691007" y="3099815"/>
            <a:ext cx="3951469" cy="3084599"/>
          </a:xfrm>
        </p:spPr>
        <p:txBody>
          <a:bodyPr>
            <a:normAutofit/>
          </a:bodyPr>
          <a:lstStyle>
            <a:lvl1pPr marL="342900" indent="-342900">
              <a:buFont typeface="+mj-lt"/>
              <a:buAutoNum type="arabicPeriod"/>
              <a:defRPr sz="1800"/>
            </a:lvl1pPr>
            <a:lvl2pPr marL="571500" indent="-342900">
              <a:buFont typeface="+mj-lt"/>
              <a:buAutoNum type="alphaLcPeriod"/>
              <a:defRPr sz="1600"/>
            </a:lvl2pPr>
            <a:lvl3pPr marL="800100" indent="-342900">
              <a:buFont typeface="+mj-lt"/>
              <a:buAutoNum type="romanLcPeriod"/>
              <a:defRPr sz="1400"/>
            </a:lvl3pPr>
            <a:lvl4pPr marL="914400" indent="-228600">
              <a:buFont typeface="+mj-lt"/>
              <a:buAutoNum type="arabicParenR"/>
              <a:defRPr sz="1200"/>
            </a:lvl4pPr>
            <a:lvl5pPr marL="1143000" indent="-228600">
              <a:buFont typeface="+mj-lt"/>
              <a:buAutoNum type="alphaLcParen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C747D10D-DAA6-49BD-BCDC-42DE71F72A89}" type="datetime1">
              <a:rPr lang="en-US" smtClean="0"/>
              <a:t>9/23/2026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4182816303"/>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14984" y="2478024"/>
            <a:ext cx="4325112" cy="2454796"/>
          </a:xfrm>
        </p:spPr>
        <p:txBody>
          <a:bodyPr anchor="t">
            <a:normAutofit/>
          </a:bodyPr>
          <a:lstStyle>
            <a:lvl1pPr>
              <a:defRPr sz="4400"/>
            </a:lvl1pPr>
          </a:lstStyle>
          <a:p>
            <a:r>
              <a:rPr lang="en-US"/>
              <a:t>Click to edit Master title style</a:t>
            </a:r>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6273800" y="2478024"/>
            <a:ext cx="4325112" cy="2454796"/>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marL="228600" marR="0" lvl="0" indent="-228600" algn="l"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131313"/>
                </a:solidFill>
                <a:effectLst/>
                <a:uLnTx/>
                <a:uFillTx/>
                <a:latin typeface="Neue Haas Grotesk Text Pro"/>
                <a:ea typeface="+mn-ea"/>
                <a:cs typeface="+mn-cs"/>
              </a:rPr>
              <a:t>Click to edit Master text styles</a:t>
            </a:r>
          </a:p>
          <a:p>
            <a:pPr marL="228600" marR="0" lvl="1" indent="-228600" algn="l"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131313"/>
                </a:solidFill>
                <a:effectLst/>
                <a:uLnTx/>
                <a:uFillTx/>
                <a:latin typeface="Neue Haas Grotesk Text Pro"/>
                <a:ea typeface="+mn-ea"/>
                <a:cs typeface="+mn-cs"/>
              </a:rPr>
              <a:t>Second level</a:t>
            </a:r>
          </a:p>
          <a:p>
            <a:pPr marL="228600" marR="0" lvl="2" indent="-228600" algn="l"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131313"/>
                </a:solidFill>
                <a:effectLst/>
                <a:uLnTx/>
                <a:uFillTx/>
                <a:latin typeface="Neue Haas Grotesk Text Pro"/>
                <a:ea typeface="+mn-ea"/>
                <a:cs typeface="+mn-cs"/>
              </a:rPr>
              <a:t>Third level</a:t>
            </a:r>
          </a:p>
          <a:p>
            <a:pPr marL="228600" marR="0" lvl="3" indent="-228600" algn="l"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131313"/>
                </a:solidFill>
                <a:effectLst/>
                <a:uLnTx/>
                <a:uFillTx/>
                <a:latin typeface="Neue Haas Grotesk Text Pro"/>
                <a:ea typeface="+mn-ea"/>
                <a:cs typeface="+mn-cs"/>
              </a:rPr>
              <a:t>Fourth level</a:t>
            </a:r>
          </a:p>
          <a:p>
            <a:pPr marL="228600" marR="0" lvl="4" indent="-228600" algn="l"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131313"/>
                </a:solidFill>
                <a:effectLst/>
                <a:uLnTx/>
                <a:uFillTx/>
                <a:latin typeface="Neue Haas Grotesk Text Pro"/>
                <a:ea typeface="+mn-ea"/>
                <a:cs typeface="+mn-cs"/>
              </a:rPr>
              <a:t>Fifth level</a:t>
            </a:r>
            <a:endParaRPr kumimoji="0" lang="en-US" sz="1100" b="0" i="0" u="none" strike="noStrike" kern="1200" cap="none" spc="0" normalizeH="0" baseline="0" noProof="0" dirty="0">
              <a:ln>
                <a:noFill/>
              </a:ln>
              <a:solidFill>
                <a:srgbClr val="131313"/>
              </a:solidFill>
              <a:effectLst/>
              <a:uLnTx/>
              <a:uFillTx/>
              <a:latin typeface="Neue Haas Grotesk Text Pro"/>
              <a:ea typeface="+mn-ea"/>
              <a:cs typeface="+mn-cs"/>
            </a:endParaRP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9A99C55D-C47D-42B9-AD20-3E2CCE08596C}" type="datetime1">
              <a:rPr lang="en-US" smtClean="0"/>
              <a:t>9/23/2026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6831644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14984" y="2039112"/>
            <a:ext cx="3813048" cy="3538728"/>
          </a:xfrm>
        </p:spPr>
        <p:txBody>
          <a:bodyPr anchor="t">
            <a:normAutofit/>
          </a:bodyPr>
          <a:lstStyle>
            <a:lvl1pPr>
              <a:defRPr sz="3200"/>
            </a:lvl1pPr>
          </a:lstStyle>
          <a:p>
            <a:r>
              <a:rPr lang="en-US"/>
              <a:t>Click to edit Master title style</a:t>
            </a:r>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5422392" y="2039112"/>
            <a:ext cx="5047488" cy="3538728"/>
          </a:xfrm>
        </p:spPr>
        <p:txBody>
          <a:bodyPr vert="horz" lIns="91440" tIns="45720" rIns="91440" bIns="45720" rtlCol="0">
            <a:normAutofit/>
          </a:bodyPr>
          <a:lstStyle>
            <a:lvl1pPr>
              <a:defRPr lang="en-US"/>
            </a:lvl1pPr>
            <a:lvl2pPr>
              <a:defRPr lang="en-US"/>
            </a:lvl2pPr>
            <a:lvl3pPr>
              <a:defRPr lang="en-US"/>
            </a:lvl3pPr>
            <a:lvl4pPr>
              <a:defRPr lang="en-US"/>
            </a:lvl4pPr>
            <a:lvl5pPr>
              <a:defRPr lang="en-US"/>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01EA44AD-1FB0-4882-B380-D102D5E41B49}" type="datetime1">
              <a:rPr lang="en-US" smtClean="0"/>
              <a:t>9/23/2026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2303170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8" y="1600200"/>
            <a:ext cx="4142232" cy="4636008"/>
          </a:xfrm>
        </p:spPr>
        <p:txBody>
          <a:bodyPr anchor="t">
            <a:normAutofit/>
          </a:bodyPr>
          <a:lstStyle>
            <a:lvl1pPr>
              <a:defRPr sz="3200"/>
            </a:lvl1pPr>
          </a:lstStyle>
          <a:p>
            <a:r>
              <a:rPr lang="en-US"/>
              <a:t>Click to edit Master title style</a:t>
            </a:r>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5422392" y="1600200"/>
            <a:ext cx="5788152" cy="4636008"/>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C21FD0E9-BB2A-40F4-9FCA-339953EA9BCB}" type="datetime1">
              <a:rPr lang="en-US" smtClean="0"/>
              <a:t>9/23/2026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7645397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7" y="640079"/>
            <a:ext cx="4032505" cy="3621024"/>
          </a:xfrm>
        </p:spPr>
        <p:txBody>
          <a:bodyPr anchor="t">
            <a:normAutofit/>
          </a:bodyPr>
          <a:lstStyle>
            <a:lvl1pPr>
              <a:defRPr sz="3600"/>
            </a:lvl1pPr>
          </a:lstStyle>
          <a:p>
            <a:r>
              <a:rPr lang="en-US"/>
              <a:t>Click to edit Master title style</a:t>
            </a:r>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5422392" y="640715"/>
            <a:ext cx="5968098" cy="57197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B82DCE86-7B4C-43EC-801D-4B957536C306}" type="datetime1">
              <a:rPr lang="en-US" smtClean="0"/>
              <a:t>9/23/2026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7729609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Content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8" y="640080"/>
            <a:ext cx="3493008" cy="3621024"/>
          </a:xfrm>
        </p:spPr>
        <p:txBody>
          <a:bodyPr anchor="t">
            <a:normAutofit/>
          </a:bodyPr>
          <a:lstStyle>
            <a:lvl1pPr>
              <a:defRPr sz="3200"/>
            </a:lvl1pPr>
          </a:lstStyle>
          <a:p>
            <a:r>
              <a:rPr lang="en-US"/>
              <a:t>Click to edit Master title style</a:t>
            </a:r>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4425696" y="640080"/>
            <a:ext cx="7159752" cy="5724144"/>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1FD3FCD9-BE24-4676-9D2E-63D9ED82EDA2}" type="datetime1">
              <a:rPr lang="en-US" smtClean="0"/>
              <a:t>9/23/2026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9242227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Only (Ma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841248" y="-1325880"/>
            <a:ext cx="10515600" cy="1325880"/>
          </a:xfrm>
        </p:spPr>
        <p:txBody>
          <a:bodyPr anchor="b">
            <a:normAutofit/>
          </a:bodyPr>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137159" y="329450"/>
            <a:ext cx="11924209" cy="6199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21CA290A-121B-47D5-B4CD-63E70D76A5D5}" type="datetime1">
              <a:rPr lang="en-US" smtClean="0"/>
              <a:t>9/23/2026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7166298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Content Photo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603504"/>
            <a:ext cx="4480560" cy="1527048"/>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429767" y="2276856"/>
            <a:ext cx="4480560" cy="404164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3">
            <a:extLst>
              <a:ext uri="{FF2B5EF4-FFF2-40B4-BE49-F238E27FC236}">
                <a16:creationId xmlns:a16="http://schemas.microsoft.com/office/drawing/2014/main" id="{CE823DF8-AABE-3B17-254E-81CD7CA2B5BF}"/>
              </a:ext>
            </a:extLst>
          </p:cNvPr>
          <p:cNvSpPr>
            <a:spLocks noGrp="1"/>
          </p:cNvSpPr>
          <p:nvPr>
            <p:ph type="pic" sz="quarter" idx="15"/>
          </p:nvPr>
        </p:nvSpPr>
        <p:spPr>
          <a:xfrm>
            <a:off x="5737594" y="0"/>
            <a:ext cx="6454406" cy="6399152"/>
          </a:xfrm>
          <a:custGeom>
            <a:avLst/>
            <a:gdLst>
              <a:gd name="connsiteX0" fmla="*/ 0 w 6454406"/>
              <a:gd name="connsiteY0" fmla="*/ 0 h 6399152"/>
              <a:gd name="connsiteX1" fmla="*/ 6454406 w 6454406"/>
              <a:gd name="connsiteY1" fmla="*/ 0 h 6399152"/>
              <a:gd name="connsiteX2" fmla="*/ 6454406 w 6454406"/>
              <a:gd name="connsiteY2" fmla="*/ 6399152 h 6399152"/>
              <a:gd name="connsiteX3" fmla="*/ 601995 w 6454406"/>
              <a:gd name="connsiteY3" fmla="*/ 6399152 h 6399152"/>
              <a:gd name="connsiteX4" fmla="*/ 0 w 6454406"/>
              <a:gd name="connsiteY4" fmla="*/ 5797156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54406" h="6399152">
                <a:moveTo>
                  <a:pt x="0" y="0"/>
                </a:moveTo>
                <a:lnTo>
                  <a:pt x="6454406" y="0"/>
                </a:lnTo>
                <a:lnTo>
                  <a:pt x="6454406" y="6399152"/>
                </a:lnTo>
                <a:lnTo>
                  <a:pt x="601995" y="6399152"/>
                </a:lnTo>
                <a:cubicBezTo>
                  <a:pt x="269522" y="6399152"/>
                  <a:pt x="0" y="6129629"/>
                  <a:pt x="0" y="5797156"/>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r>
              <a:rPr lang="en-US"/>
              <a:t>Click icon to add picture</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260A58D8-7EDF-40A6-A98C-8CBDF59A319E}" type="datetime1">
              <a:rPr lang="en-US" smtClean="0"/>
              <a:t>9/23/2026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effectLst/>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9848124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Content Photo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196328" y="601755"/>
            <a:ext cx="4389120" cy="1527048"/>
          </a:xfrm>
        </p:spPr>
        <p:txBody>
          <a:bodyPr anchor="b"/>
          <a:lstStyle/>
          <a:p>
            <a:r>
              <a:rPr lang="en-US"/>
              <a:t>Click to edit Master title style</a:t>
            </a:r>
          </a:p>
        </p:txBody>
      </p:sp>
      <p:sp>
        <p:nvSpPr>
          <p:cNvPr id="11" name="Picture Placeholder 3">
            <a:extLst>
              <a:ext uri="{FF2B5EF4-FFF2-40B4-BE49-F238E27FC236}">
                <a16:creationId xmlns:a16="http://schemas.microsoft.com/office/drawing/2014/main" id="{6F26914B-7405-10AB-A859-8165D7B1A93C}"/>
              </a:ext>
            </a:extLst>
          </p:cNvPr>
          <p:cNvSpPr>
            <a:spLocks noGrp="1"/>
          </p:cNvSpPr>
          <p:nvPr>
            <p:ph type="pic" sz="quarter" idx="15"/>
          </p:nvPr>
        </p:nvSpPr>
        <p:spPr>
          <a:xfrm>
            <a:off x="0" y="1"/>
            <a:ext cx="6591300" cy="6410303"/>
          </a:xfrm>
          <a:custGeom>
            <a:avLst/>
            <a:gdLst>
              <a:gd name="connsiteX0" fmla="*/ 0 w 6591300"/>
              <a:gd name="connsiteY0" fmla="*/ 0 h 6410303"/>
              <a:gd name="connsiteX1" fmla="*/ 6591300 w 6591300"/>
              <a:gd name="connsiteY1" fmla="*/ 0 h 6410303"/>
              <a:gd name="connsiteX2" fmla="*/ 6591300 w 6591300"/>
              <a:gd name="connsiteY2" fmla="*/ 5807073 h 6410303"/>
              <a:gd name="connsiteX3" fmla="*/ 5988070 w 6591300"/>
              <a:gd name="connsiteY3" fmla="*/ 6410303 h 6410303"/>
              <a:gd name="connsiteX4" fmla="*/ 0 w 6591300"/>
              <a:gd name="connsiteY4" fmla="*/ 6410303 h 64103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91300" h="6410303">
                <a:moveTo>
                  <a:pt x="0" y="0"/>
                </a:moveTo>
                <a:lnTo>
                  <a:pt x="6591300" y="0"/>
                </a:lnTo>
                <a:lnTo>
                  <a:pt x="6591300" y="5807073"/>
                </a:lnTo>
                <a:cubicBezTo>
                  <a:pt x="6591300" y="6140228"/>
                  <a:pt x="6321225" y="6410303"/>
                  <a:pt x="5988070" y="6410303"/>
                </a:cubicBezTo>
                <a:lnTo>
                  <a:pt x="0" y="6410303"/>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r>
              <a:rPr lang="en-US"/>
              <a:t>Click icon to add picture</a:t>
            </a:r>
            <a:endParaRPr lang="en-US" dirty="0"/>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196328" y="2276856"/>
            <a:ext cx="4389120" cy="404164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16DF7C3E-B5DF-4043-B2F9-CD94B277B81B}" type="datetime1">
              <a:rPr lang="en-US" smtClean="0"/>
              <a:t>9/23/2026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370250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Content Photo 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603504"/>
            <a:ext cx="3401568" cy="1527048"/>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429768" y="2276856"/>
            <a:ext cx="3401568" cy="4041648"/>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3">
            <a:extLst>
              <a:ext uri="{FF2B5EF4-FFF2-40B4-BE49-F238E27FC236}">
                <a16:creationId xmlns:a16="http://schemas.microsoft.com/office/drawing/2014/main" id="{58FA1BA0-D099-705F-F85E-3FBC782F7651}"/>
              </a:ext>
            </a:extLst>
          </p:cNvPr>
          <p:cNvSpPr>
            <a:spLocks noGrp="1"/>
          </p:cNvSpPr>
          <p:nvPr>
            <p:ph type="pic" sz="quarter" idx="15"/>
          </p:nvPr>
        </p:nvSpPr>
        <p:spPr>
          <a:xfrm>
            <a:off x="4502843" y="2"/>
            <a:ext cx="7689157" cy="6399151"/>
          </a:xfrm>
          <a:custGeom>
            <a:avLst/>
            <a:gdLst>
              <a:gd name="connsiteX0" fmla="*/ 0 w 7689157"/>
              <a:gd name="connsiteY0" fmla="*/ 0 h 6399151"/>
              <a:gd name="connsiteX1" fmla="*/ 7689157 w 7689157"/>
              <a:gd name="connsiteY1" fmla="*/ 0 h 6399151"/>
              <a:gd name="connsiteX2" fmla="*/ 7689157 w 7689157"/>
              <a:gd name="connsiteY2" fmla="*/ 6399151 h 6399151"/>
              <a:gd name="connsiteX3" fmla="*/ 601997 w 7689157"/>
              <a:gd name="connsiteY3" fmla="*/ 6399151 h 6399151"/>
              <a:gd name="connsiteX4" fmla="*/ 0 w 7689157"/>
              <a:gd name="connsiteY4" fmla="*/ 5797155 h 63991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89157" h="6399151">
                <a:moveTo>
                  <a:pt x="0" y="0"/>
                </a:moveTo>
                <a:lnTo>
                  <a:pt x="7689157" y="0"/>
                </a:lnTo>
                <a:lnTo>
                  <a:pt x="7689157" y="6399151"/>
                </a:lnTo>
                <a:lnTo>
                  <a:pt x="601997" y="6399151"/>
                </a:lnTo>
                <a:cubicBezTo>
                  <a:pt x="269523" y="6399151"/>
                  <a:pt x="0" y="6129628"/>
                  <a:pt x="0" y="5797155"/>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r>
              <a:rPr lang="en-US"/>
              <a:t>Click icon to add picture</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84F04B89-F088-43E2-8F95-5A2E5E9F612E}" type="datetime1">
              <a:rPr lang="en-US" smtClean="0"/>
              <a:t>9/23/2026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1557602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Content Photo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321040" y="603504"/>
            <a:ext cx="3401568" cy="1527048"/>
          </a:xfrm>
        </p:spPr>
        <p:txBody>
          <a:bodyPr anchor="b"/>
          <a:lstStyle/>
          <a:p>
            <a:r>
              <a:rPr lang="en-US"/>
              <a:t>Click to edit Master title style</a:t>
            </a:r>
          </a:p>
        </p:txBody>
      </p:sp>
      <p:sp>
        <p:nvSpPr>
          <p:cNvPr id="11" name="Picture Placeholder 3">
            <a:extLst>
              <a:ext uri="{FF2B5EF4-FFF2-40B4-BE49-F238E27FC236}">
                <a16:creationId xmlns:a16="http://schemas.microsoft.com/office/drawing/2014/main" id="{F44EE1A0-D83B-FE6C-4495-F55C5070D5D1}"/>
              </a:ext>
            </a:extLst>
          </p:cNvPr>
          <p:cNvSpPr>
            <a:spLocks noGrp="1"/>
          </p:cNvSpPr>
          <p:nvPr>
            <p:ph type="pic" sz="quarter" idx="15"/>
          </p:nvPr>
        </p:nvSpPr>
        <p:spPr>
          <a:xfrm>
            <a:off x="0" y="0"/>
            <a:ext cx="7734300" cy="6399152"/>
          </a:xfrm>
          <a:custGeom>
            <a:avLst/>
            <a:gdLst>
              <a:gd name="connsiteX0" fmla="*/ 0 w 7734300"/>
              <a:gd name="connsiteY0" fmla="*/ 0 h 6399152"/>
              <a:gd name="connsiteX1" fmla="*/ 7734300 w 7734300"/>
              <a:gd name="connsiteY1" fmla="*/ 0 h 6399152"/>
              <a:gd name="connsiteX2" fmla="*/ 7734300 w 7734300"/>
              <a:gd name="connsiteY2" fmla="*/ 5797156 h 6399152"/>
              <a:gd name="connsiteX3" fmla="*/ 7132304 w 7734300"/>
              <a:gd name="connsiteY3" fmla="*/ 6399152 h 6399152"/>
              <a:gd name="connsiteX4" fmla="*/ 0 w 7734300"/>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34300" h="6399152">
                <a:moveTo>
                  <a:pt x="0" y="0"/>
                </a:moveTo>
                <a:lnTo>
                  <a:pt x="7734300" y="0"/>
                </a:lnTo>
                <a:lnTo>
                  <a:pt x="7734300" y="5797156"/>
                </a:lnTo>
                <a:cubicBezTo>
                  <a:pt x="7734300" y="6129629"/>
                  <a:pt x="7464777" y="6399152"/>
                  <a:pt x="7132304" y="6399152"/>
                </a:cubicBezTo>
                <a:lnTo>
                  <a:pt x="0" y="6399152"/>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r>
              <a:rPr lang="en-US"/>
              <a:t>Click icon to add picture</a:t>
            </a:r>
            <a:endParaRPr lang="en-US" dirty="0"/>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321040" y="2276856"/>
            <a:ext cx="3401568" cy="4041648"/>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A0FCFF8D-E3E3-4D6C-85D1-1D24204FD961}" type="datetime1">
              <a:rPr lang="en-US" smtClean="0"/>
              <a:t>9/23/2026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06571720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Content Photo 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3" y="4162318"/>
            <a:ext cx="2953618" cy="1892808"/>
          </a:xfrm>
        </p:spPr>
        <p:txBody>
          <a:bodyPr anchor="t">
            <a:normAutofit/>
          </a:bodyPr>
          <a:lstStyle>
            <a:lvl1pPr>
              <a:defRPr sz="3200"/>
            </a:lvl1pPr>
          </a:lstStyle>
          <a:p>
            <a:r>
              <a:rPr lang="en-US"/>
              <a:t>Click to edit Master title style</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977640" y="4162318"/>
            <a:ext cx="7772400" cy="2240280"/>
          </a:xfrm>
        </p:spPr>
        <p:txBody>
          <a:bodyPr>
            <a:noAutofit/>
          </a:bodyPr>
          <a:lstStyle>
            <a:lvl1pPr marL="285750" indent="-285750">
              <a:buFont typeface="Arial" panose="020B0604020202020204" pitchFamily="34" charset="0"/>
              <a:buChar char="•"/>
              <a:defRPr sz="1800"/>
            </a:lvl1pPr>
            <a:lvl2pPr marL="514350" indent="-285750">
              <a:buFont typeface="Arial" panose="020B0604020202020204" pitchFamily="34" charset="0"/>
              <a:buChar char="•"/>
              <a:defRPr sz="1600"/>
            </a:lvl2pPr>
            <a:lvl3pPr marL="742950" indent="-285750">
              <a:buFont typeface="Arial" panose="020B0604020202020204" pitchFamily="34" charset="0"/>
              <a:buChar char="•"/>
              <a:defRPr sz="1400"/>
            </a:lvl3pPr>
            <a:lvl4pPr marL="857250" indent="-171450">
              <a:buFont typeface="Arial" panose="020B0604020202020204" pitchFamily="34" charset="0"/>
              <a:buChar char="•"/>
              <a:defRPr sz="1200"/>
            </a:lvl4pPr>
            <a:lvl5pPr marL="1085850" indent="-171450">
              <a:buFont typeface="Arial" panose="020B0604020202020204" pitchFamily="34" charset="0"/>
              <a:buChar cha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a:extLst>
              <a:ext uri="{FF2B5EF4-FFF2-40B4-BE49-F238E27FC236}">
                <a16:creationId xmlns:a16="http://schemas.microsoft.com/office/drawing/2014/main" id="{0696DEB7-ADC8-3E90-7A63-F11D6535D0E4}"/>
              </a:ext>
            </a:extLst>
          </p:cNvPr>
          <p:cNvSpPr>
            <a:spLocks noGrp="1"/>
          </p:cNvSpPr>
          <p:nvPr>
            <p:ph type="pic" sz="quarter" idx="15"/>
          </p:nvPr>
        </p:nvSpPr>
        <p:spPr>
          <a:xfrm>
            <a:off x="0" y="0"/>
            <a:ext cx="11750040" cy="3806246"/>
          </a:xfrm>
          <a:custGeom>
            <a:avLst/>
            <a:gdLst>
              <a:gd name="connsiteX0" fmla="*/ 0 w 11733150"/>
              <a:gd name="connsiteY0" fmla="*/ 0 h 3806246"/>
              <a:gd name="connsiteX1" fmla="*/ 11733150 w 11733150"/>
              <a:gd name="connsiteY1" fmla="*/ 0 h 3806246"/>
              <a:gd name="connsiteX2" fmla="*/ 11733150 w 11733150"/>
              <a:gd name="connsiteY2" fmla="*/ 3204250 h 3806246"/>
              <a:gd name="connsiteX3" fmla="*/ 11131154 w 11733150"/>
              <a:gd name="connsiteY3" fmla="*/ 3806246 h 3806246"/>
              <a:gd name="connsiteX4" fmla="*/ 0 w 11733150"/>
              <a:gd name="connsiteY4" fmla="*/ 3806246 h 38062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33150" h="3806246">
                <a:moveTo>
                  <a:pt x="0" y="0"/>
                </a:moveTo>
                <a:lnTo>
                  <a:pt x="11733150" y="0"/>
                </a:lnTo>
                <a:lnTo>
                  <a:pt x="11733150" y="3204250"/>
                </a:lnTo>
                <a:cubicBezTo>
                  <a:pt x="11733150" y="3536723"/>
                  <a:pt x="11463627" y="3806246"/>
                  <a:pt x="11131154" y="3806246"/>
                </a:cubicBezTo>
                <a:lnTo>
                  <a:pt x="0" y="3806246"/>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r>
              <a:rPr lang="en-US"/>
              <a:t>Click icon to add picture</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1479AD81-0F74-4052-9D15-1FCBE10FF531}" type="datetime1">
              <a:rPr lang="en-US" smtClean="0"/>
              <a:t>9/23/2026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4404395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Content Photo 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3" y="561425"/>
            <a:ext cx="2953618" cy="1892808"/>
          </a:xfrm>
        </p:spPr>
        <p:txBody>
          <a:bodyPr anchor="t">
            <a:normAutofit/>
          </a:bodyPr>
          <a:lstStyle>
            <a:lvl1pPr>
              <a:defRPr sz="3200"/>
            </a:lvl1pPr>
          </a:lstStyle>
          <a:p>
            <a:r>
              <a:rPr lang="en-US"/>
              <a:t>Click to edit Master title style</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977640" y="561425"/>
            <a:ext cx="7772400" cy="2240280"/>
          </a:xfrm>
        </p:spPr>
        <p:txBody>
          <a:bodyPr>
            <a:noAutofit/>
          </a:bodyPr>
          <a:lstStyle>
            <a:lvl1pPr marL="285750" indent="-285750">
              <a:buFont typeface="Arial" panose="020B0604020202020204" pitchFamily="34" charset="0"/>
              <a:buChar char="•"/>
              <a:defRPr sz="1800"/>
            </a:lvl1pPr>
            <a:lvl2pPr marL="514350" indent="-285750">
              <a:buFont typeface="Arial" panose="020B0604020202020204" pitchFamily="34" charset="0"/>
              <a:buChar char="•"/>
              <a:defRPr sz="1600"/>
            </a:lvl2pPr>
            <a:lvl3pPr marL="742950" indent="-285750">
              <a:buFont typeface="Arial" panose="020B0604020202020204" pitchFamily="34" charset="0"/>
              <a:buChar char="•"/>
              <a:defRPr sz="1400"/>
            </a:lvl3pPr>
            <a:lvl4pPr marL="857250" indent="-171450">
              <a:buFont typeface="Arial" panose="020B0604020202020204" pitchFamily="34" charset="0"/>
              <a:buChar char="•"/>
              <a:defRPr sz="1200"/>
            </a:lvl4pPr>
            <a:lvl5pPr marL="1085850" indent="-171450">
              <a:buFont typeface="Arial" panose="020B0604020202020204" pitchFamily="34" charset="0"/>
              <a:buChar cha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Picture Placeholder 11">
            <a:extLst>
              <a:ext uri="{FF2B5EF4-FFF2-40B4-BE49-F238E27FC236}">
                <a16:creationId xmlns:a16="http://schemas.microsoft.com/office/drawing/2014/main" id="{20558516-7088-BB33-D6DC-15ED4C60CBAF}"/>
              </a:ext>
            </a:extLst>
          </p:cNvPr>
          <p:cNvSpPr>
            <a:spLocks noGrp="1"/>
          </p:cNvSpPr>
          <p:nvPr>
            <p:ph type="pic" sz="quarter" idx="15"/>
          </p:nvPr>
        </p:nvSpPr>
        <p:spPr>
          <a:xfrm>
            <a:off x="441960" y="3067414"/>
            <a:ext cx="11750040" cy="3790586"/>
          </a:xfrm>
          <a:custGeom>
            <a:avLst/>
            <a:gdLst>
              <a:gd name="connsiteX0" fmla="*/ 603695 w 11750040"/>
              <a:gd name="connsiteY0" fmla="*/ 0 h 3790586"/>
              <a:gd name="connsiteX1" fmla="*/ 11750040 w 11750040"/>
              <a:gd name="connsiteY1" fmla="*/ 0 h 3790586"/>
              <a:gd name="connsiteX2" fmla="*/ 11750040 w 11750040"/>
              <a:gd name="connsiteY2" fmla="*/ 3790586 h 3790586"/>
              <a:gd name="connsiteX3" fmla="*/ 0 w 11750040"/>
              <a:gd name="connsiteY3" fmla="*/ 3790586 h 3790586"/>
              <a:gd name="connsiteX4" fmla="*/ 0 w 11750040"/>
              <a:gd name="connsiteY4" fmla="*/ 603695 h 3790586"/>
              <a:gd name="connsiteX5" fmla="*/ 603695 w 11750040"/>
              <a:gd name="connsiteY5" fmla="*/ 0 h 3790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750040" h="3790586">
                <a:moveTo>
                  <a:pt x="603695" y="0"/>
                </a:moveTo>
                <a:lnTo>
                  <a:pt x="11750040" y="0"/>
                </a:lnTo>
                <a:lnTo>
                  <a:pt x="11750040" y="3790586"/>
                </a:lnTo>
                <a:lnTo>
                  <a:pt x="0" y="3790586"/>
                </a:lnTo>
                <a:lnTo>
                  <a:pt x="0" y="603695"/>
                </a:lnTo>
                <a:cubicBezTo>
                  <a:pt x="0" y="270283"/>
                  <a:pt x="270283" y="0"/>
                  <a:pt x="603695" y="0"/>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r>
              <a:rPr lang="en-US"/>
              <a:t>Click icon to add picture</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37160" y="40460"/>
            <a:ext cx="3494314" cy="338328"/>
          </a:xfrm>
        </p:spPr>
        <p:txBody>
          <a:bodyPr/>
          <a:lstStyle/>
          <a:p>
            <a:fld id="{58567813-D47B-4BA9-A366-45E7794B6608}" type="datetime1">
              <a:rPr lang="en-US" smtClean="0"/>
              <a:t>9/23/2026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876521" y="40460"/>
            <a:ext cx="2805405" cy="338328"/>
          </a:xfr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632162" y="40460"/>
            <a:ext cx="429207" cy="338328"/>
          </a:xfr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22601556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Content Photo 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311896" y="1078992"/>
            <a:ext cx="3273552" cy="1947672"/>
          </a:xfrm>
        </p:spPr>
        <p:txBody>
          <a:bodyPr anchor="b"/>
          <a:lstStyle/>
          <a:p>
            <a:r>
              <a:rPr lang="en-US"/>
              <a:t>Click to edit Master title style</a:t>
            </a:r>
          </a:p>
        </p:txBody>
      </p:sp>
      <p:sp>
        <p:nvSpPr>
          <p:cNvPr id="11" name="Picture Placeholder 3">
            <a:extLst>
              <a:ext uri="{FF2B5EF4-FFF2-40B4-BE49-F238E27FC236}">
                <a16:creationId xmlns:a16="http://schemas.microsoft.com/office/drawing/2014/main" id="{8073E866-A871-62F7-1E54-F2A44278F834}"/>
              </a:ext>
            </a:extLst>
          </p:cNvPr>
          <p:cNvSpPr>
            <a:spLocks noGrp="1"/>
          </p:cNvSpPr>
          <p:nvPr>
            <p:ph type="pic" sz="quarter" idx="15"/>
          </p:nvPr>
        </p:nvSpPr>
        <p:spPr>
          <a:xfrm>
            <a:off x="0" y="0"/>
            <a:ext cx="7734300" cy="6399152"/>
          </a:xfrm>
          <a:custGeom>
            <a:avLst/>
            <a:gdLst>
              <a:gd name="connsiteX0" fmla="*/ 0 w 7734300"/>
              <a:gd name="connsiteY0" fmla="*/ 0 h 6399152"/>
              <a:gd name="connsiteX1" fmla="*/ 7734300 w 7734300"/>
              <a:gd name="connsiteY1" fmla="*/ 0 h 6399152"/>
              <a:gd name="connsiteX2" fmla="*/ 7734300 w 7734300"/>
              <a:gd name="connsiteY2" fmla="*/ 5797156 h 6399152"/>
              <a:gd name="connsiteX3" fmla="*/ 7132304 w 7734300"/>
              <a:gd name="connsiteY3" fmla="*/ 6399152 h 6399152"/>
              <a:gd name="connsiteX4" fmla="*/ 0 w 7734300"/>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34300" h="6399152">
                <a:moveTo>
                  <a:pt x="0" y="0"/>
                </a:moveTo>
                <a:lnTo>
                  <a:pt x="7734300" y="0"/>
                </a:lnTo>
                <a:lnTo>
                  <a:pt x="7734300" y="5797156"/>
                </a:lnTo>
                <a:cubicBezTo>
                  <a:pt x="7734300" y="6129629"/>
                  <a:pt x="7464777" y="6399152"/>
                  <a:pt x="7132304" y="6399152"/>
                </a:cubicBezTo>
                <a:lnTo>
                  <a:pt x="0" y="6399152"/>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r>
              <a:rPr lang="en-US"/>
              <a:t>Click icon to add picture</a:t>
            </a:r>
            <a:endParaRPr lang="en-US" dirty="0"/>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311896" y="3099816"/>
            <a:ext cx="3273552" cy="2953512"/>
          </a:xfrm>
        </p:spPr>
        <p:txBody>
          <a:bodyPr>
            <a:normAutofit/>
          </a:bodyPr>
          <a:lstStyle>
            <a:lvl1pPr marL="285750" indent="-285750">
              <a:buFont typeface="Arial" panose="020B0604020202020204" pitchFamily="34" charset="0"/>
              <a:buChar char="•"/>
              <a:defRPr sz="1600"/>
            </a:lvl1pPr>
            <a:lvl2pPr marL="514350" indent="-285750">
              <a:buFont typeface="Arial" panose="020B0604020202020204" pitchFamily="34" charset="0"/>
              <a:buChar char="•"/>
              <a:defRPr sz="1400"/>
            </a:lvl2pPr>
            <a:lvl3pPr marL="628650" indent="-171450">
              <a:buFont typeface="Arial" panose="020B0604020202020204" pitchFamily="34" charset="0"/>
              <a:buChar char="•"/>
              <a:defRPr sz="1200"/>
            </a:lvl3pPr>
            <a:lvl4pPr marL="857250" indent="-171450">
              <a:buFont typeface="Arial" panose="020B0604020202020204" pitchFamily="34" charset="0"/>
              <a:buChar char="•"/>
              <a:defRPr sz="1100"/>
            </a:lvl4pPr>
            <a:lvl5pPr marL="1085850" indent="-171450">
              <a:buFont typeface="Arial" panose="020B0604020202020204" pitchFamily="34" charset="0"/>
              <a:buChar cha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D3C75A4F-7395-44C0-9A76-83F0F6EA512A}" type="datetime1">
              <a:rPr lang="en-US" smtClean="0"/>
              <a:t>9/23/2026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27827124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Content Photo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3" y="5111854"/>
            <a:ext cx="3945468" cy="1389888"/>
          </a:xfrm>
        </p:spPr>
        <p:txBody>
          <a:bodyPr anchor="t">
            <a:normAutofit/>
          </a:bodyPr>
          <a:lstStyle>
            <a:lvl1pPr>
              <a:defRPr sz="3200"/>
            </a:lvl1pPr>
          </a:lstStyle>
          <a:p>
            <a:r>
              <a:rPr lang="en-US"/>
              <a:t>Click to edit Master title style</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5584372" y="5111854"/>
            <a:ext cx="6168356" cy="1389888"/>
          </a:xfrm>
        </p:spPr>
        <p:txBody>
          <a:bodyPr>
            <a:noAutofit/>
          </a:bodyPr>
          <a:lstStyle>
            <a:lvl1pPr marL="0" indent="0">
              <a:buFont typeface="Arial" panose="020B0604020202020204" pitchFamily="34" charset="0"/>
              <a:buNone/>
              <a:defRPr sz="1400"/>
            </a:lvl1pPr>
            <a:lvl2pPr marL="228600" indent="0">
              <a:buFont typeface="Arial" panose="020B0604020202020204" pitchFamily="34" charset="0"/>
              <a:buNone/>
              <a:defRPr sz="1200"/>
            </a:lvl2pPr>
            <a:lvl3pPr marL="457200" indent="0">
              <a:buFont typeface="Arial" panose="020B0604020202020204" pitchFamily="34" charset="0"/>
              <a:buNone/>
              <a:defRPr sz="1100"/>
            </a:lvl3pPr>
            <a:lvl4pPr marL="685800" indent="0">
              <a:buFont typeface="Arial" panose="020B0604020202020204" pitchFamily="34" charset="0"/>
              <a:buNone/>
              <a:defRPr sz="1050"/>
            </a:lvl4pPr>
            <a:lvl5pPr marL="914400" indent="0">
              <a:buFont typeface="Arial" panose="020B0604020202020204" pitchFamily="34" charset="0"/>
              <a:buNone/>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Picture Placeholder 8">
            <a:extLst>
              <a:ext uri="{FF2B5EF4-FFF2-40B4-BE49-F238E27FC236}">
                <a16:creationId xmlns:a16="http://schemas.microsoft.com/office/drawing/2014/main" id="{815B30A2-D0D1-DED2-1133-A673CEA16AE9}"/>
              </a:ext>
            </a:extLst>
          </p:cNvPr>
          <p:cNvSpPr>
            <a:spLocks noGrp="1"/>
          </p:cNvSpPr>
          <p:nvPr>
            <p:ph type="pic" sz="quarter" idx="15"/>
          </p:nvPr>
        </p:nvSpPr>
        <p:spPr>
          <a:xfrm>
            <a:off x="0" y="0"/>
            <a:ext cx="11750040" cy="4724868"/>
          </a:xfrm>
          <a:custGeom>
            <a:avLst/>
            <a:gdLst>
              <a:gd name="connsiteX0" fmla="*/ 0 w 11750040"/>
              <a:gd name="connsiteY0" fmla="*/ 0 h 4724868"/>
              <a:gd name="connsiteX1" fmla="*/ 11750040 w 11750040"/>
              <a:gd name="connsiteY1" fmla="*/ 0 h 4724868"/>
              <a:gd name="connsiteX2" fmla="*/ 11750040 w 11750040"/>
              <a:gd name="connsiteY2" fmla="*/ 4122872 h 4724868"/>
              <a:gd name="connsiteX3" fmla="*/ 11148044 w 11750040"/>
              <a:gd name="connsiteY3" fmla="*/ 4724868 h 4724868"/>
              <a:gd name="connsiteX4" fmla="*/ 0 w 11750040"/>
              <a:gd name="connsiteY4" fmla="*/ 4724868 h 4724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50040" h="4724868">
                <a:moveTo>
                  <a:pt x="0" y="0"/>
                </a:moveTo>
                <a:lnTo>
                  <a:pt x="11750040" y="0"/>
                </a:lnTo>
                <a:lnTo>
                  <a:pt x="11750040" y="4122872"/>
                </a:lnTo>
                <a:cubicBezTo>
                  <a:pt x="11750040" y="4455345"/>
                  <a:pt x="11480517" y="4724868"/>
                  <a:pt x="11148044" y="4724868"/>
                </a:cubicBezTo>
                <a:lnTo>
                  <a:pt x="0" y="4724868"/>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r>
              <a:rPr lang="en-US"/>
              <a:t>Click icon to add picture</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1B2EEDCC-520A-464B-900A-5F7E0E1FFC43}" type="datetime1">
              <a:rPr lang="en-US" smtClean="0"/>
              <a:t>9/23/2026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412360975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Content Photo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550408" y="548640"/>
            <a:ext cx="6035040" cy="1143000"/>
          </a:xfrm>
        </p:spPr>
        <p:txBody>
          <a:bodyPr anchor="b"/>
          <a:lstStyle/>
          <a:p>
            <a:r>
              <a:rPr lang="en-US"/>
              <a:t>Click to edit Master title style</a:t>
            </a:r>
          </a:p>
        </p:txBody>
      </p:sp>
      <p:sp>
        <p:nvSpPr>
          <p:cNvPr id="11" name="Picture Placeholder 3">
            <a:extLst>
              <a:ext uri="{FF2B5EF4-FFF2-40B4-BE49-F238E27FC236}">
                <a16:creationId xmlns:a16="http://schemas.microsoft.com/office/drawing/2014/main" id="{C1AB8ED2-AD91-CB22-5624-BD41AB32529E}"/>
              </a:ext>
            </a:extLst>
          </p:cNvPr>
          <p:cNvSpPr>
            <a:spLocks noGrp="1"/>
          </p:cNvSpPr>
          <p:nvPr>
            <p:ph type="pic" sz="quarter" idx="15"/>
          </p:nvPr>
        </p:nvSpPr>
        <p:spPr>
          <a:xfrm>
            <a:off x="0" y="0"/>
            <a:ext cx="4844052" cy="6399152"/>
          </a:xfrm>
          <a:custGeom>
            <a:avLst/>
            <a:gdLst>
              <a:gd name="connsiteX0" fmla="*/ 0 w 4844052"/>
              <a:gd name="connsiteY0" fmla="*/ 0 h 6399152"/>
              <a:gd name="connsiteX1" fmla="*/ 4844052 w 4844052"/>
              <a:gd name="connsiteY1" fmla="*/ 0 h 6399152"/>
              <a:gd name="connsiteX2" fmla="*/ 4844052 w 4844052"/>
              <a:gd name="connsiteY2" fmla="*/ 5795922 h 6399152"/>
              <a:gd name="connsiteX3" fmla="*/ 4240822 w 4844052"/>
              <a:gd name="connsiteY3" fmla="*/ 6399152 h 6399152"/>
              <a:gd name="connsiteX4" fmla="*/ 0 w 4844052"/>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4052" h="6399152">
                <a:moveTo>
                  <a:pt x="0" y="0"/>
                </a:moveTo>
                <a:lnTo>
                  <a:pt x="4844052" y="0"/>
                </a:lnTo>
                <a:lnTo>
                  <a:pt x="4844052" y="5795922"/>
                </a:lnTo>
                <a:cubicBezTo>
                  <a:pt x="4844052" y="6129077"/>
                  <a:pt x="4573977" y="6399152"/>
                  <a:pt x="4240822" y="6399152"/>
                </a:cubicBezTo>
                <a:lnTo>
                  <a:pt x="0" y="6399152"/>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r>
              <a:rPr lang="en-US"/>
              <a:t>Click icon to add picture</a:t>
            </a:r>
            <a:endParaRPr lang="en-US" dirty="0"/>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5550408" y="1828800"/>
            <a:ext cx="6035040" cy="44897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B36C1D43-E95A-44CE-BF39-AC264176BC74}" type="datetime1">
              <a:rPr lang="en-US" smtClean="0"/>
              <a:t>9/23/2026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3213629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Content Photo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548640"/>
            <a:ext cx="6135624" cy="1143000"/>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429768" y="1828800"/>
            <a:ext cx="6135624" cy="44897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3">
            <a:extLst>
              <a:ext uri="{FF2B5EF4-FFF2-40B4-BE49-F238E27FC236}">
                <a16:creationId xmlns:a16="http://schemas.microsoft.com/office/drawing/2014/main" id="{D436AA50-FCF9-9A32-68F8-A124C794908D}"/>
              </a:ext>
            </a:extLst>
          </p:cNvPr>
          <p:cNvSpPr>
            <a:spLocks noGrp="1"/>
          </p:cNvSpPr>
          <p:nvPr>
            <p:ph type="pic" sz="quarter" idx="15"/>
          </p:nvPr>
        </p:nvSpPr>
        <p:spPr>
          <a:xfrm>
            <a:off x="7353304" y="0"/>
            <a:ext cx="4838696" cy="6399152"/>
          </a:xfrm>
          <a:custGeom>
            <a:avLst/>
            <a:gdLst>
              <a:gd name="connsiteX0" fmla="*/ 0 w 4838696"/>
              <a:gd name="connsiteY0" fmla="*/ 0 h 6399152"/>
              <a:gd name="connsiteX1" fmla="*/ 4838696 w 4838696"/>
              <a:gd name="connsiteY1" fmla="*/ 0 h 6399152"/>
              <a:gd name="connsiteX2" fmla="*/ 4838696 w 4838696"/>
              <a:gd name="connsiteY2" fmla="*/ 6399152 h 6399152"/>
              <a:gd name="connsiteX3" fmla="*/ 603230 w 4838696"/>
              <a:gd name="connsiteY3" fmla="*/ 6399152 h 6399152"/>
              <a:gd name="connsiteX4" fmla="*/ 0 w 4838696"/>
              <a:gd name="connsiteY4" fmla="*/ 579592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38696" h="6399152">
                <a:moveTo>
                  <a:pt x="0" y="0"/>
                </a:moveTo>
                <a:lnTo>
                  <a:pt x="4838696" y="0"/>
                </a:lnTo>
                <a:lnTo>
                  <a:pt x="4838696" y="6399152"/>
                </a:lnTo>
                <a:lnTo>
                  <a:pt x="603230" y="6399152"/>
                </a:lnTo>
                <a:cubicBezTo>
                  <a:pt x="270075" y="6399152"/>
                  <a:pt x="0" y="6129077"/>
                  <a:pt x="0" y="5795922"/>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r>
              <a:rPr lang="en-US"/>
              <a:t>Click icon to add picture</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6F84395D-714C-468A-B505-16E3BDC41D6C}" type="datetime1">
              <a:rPr lang="en-US" smtClean="0"/>
              <a:t>9/23/2026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effectLst/>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405594400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Content Photo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196328" y="320040"/>
            <a:ext cx="4389120" cy="932688"/>
          </a:xfrm>
        </p:spPr>
        <p:txBody>
          <a:bodyPr anchor="b"/>
          <a:lstStyle/>
          <a:p>
            <a:r>
              <a:rPr lang="en-US"/>
              <a:t>Click to edit Master title style</a:t>
            </a:r>
          </a:p>
        </p:txBody>
      </p:sp>
      <p:sp>
        <p:nvSpPr>
          <p:cNvPr id="11" name="Picture Placeholder 9">
            <a:extLst>
              <a:ext uri="{FF2B5EF4-FFF2-40B4-BE49-F238E27FC236}">
                <a16:creationId xmlns:a16="http://schemas.microsoft.com/office/drawing/2014/main" id="{6B8A8E1B-B99E-8C69-154E-2FAADB07D510}"/>
              </a:ext>
            </a:extLst>
          </p:cNvPr>
          <p:cNvSpPr>
            <a:spLocks noGrp="1"/>
          </p:cNvSpPr>
          <p:nvPr>
            <p:ph type="pic" sz="quarter" idx="15"/>
          </p:nvPr>
        </p:nvSpPr>
        <p:spPr>
          <a:xfrm>
            <a:off x="0" y="0"/>
            <a:ext cx="6591300" cy="6399152"/>
          </a:xfrm>
          <a:custGeom>
            <a:avLst/>
            <a:gdLst>
              <a:gd name="connsiteX0" fmla="*/ 0 w 6591300"/>
              <a:gd name="connsiteY0" fmla="*/ 0 h 6399152"/>
              <a:gd name="connsiteX1" fmla="*/ 6591300 w 6591300"/>
              <a:gd name="connsiteY1" fmla="*/ 0 h 6399152"/>
              <a:gd name="connsiteX2" fmla="*/ 6591300 w 6591300"/>
              <a:gd name="connsiteY2" fmla="*/ 5797156 h 6399152"/>
              <a:gd name="connsiteX3" fmla="*/ 5989304 w 6591300"/>
              <a:gd name="connsiteY3" fmla="*/ 6399152 h 6399152"/>
              <a:gd name="connsiteX4" fmla="*/ 0 w 6591300"/>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91300" h="6399152">
                <a:moveTo>
                  <a:pt x="0" y="0"/>
                </a:moveTo>
                <a:lnTo>
                  <a:pt x="6591300" y="0"/>
                </a:lnTo>
                <a:lnTo>
                  <a:pt x="6591300" y="5797156"/>
                </a:lnTo>
                <a:cubicBezTo>
                  <a:pt x="6591300" y="6129629"/>
                  <a:pt x="6321777" y="6399152"/>
                  <a:pt x="5989304" y="6399152"/>
                </a:cubicBezTo>
                <a:lnTo>
                  <a:pt x="0" y="6399152"/>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r>
              <a:rPr lang="en-US"/>
              <a:t>Click icon to add picture</a:t>
            </a:r>
            <a:endParaRPr lang="en-US" dirty="0"/>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196328" y="1380744"/>
            <a:ext cx="4389120" cy="4983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4009D615-5030-44BE-B1E7-FCAF557FFC34}" type="datetime1">
              <a:rPr lang="en-US" smtClean="0"/>
              <a:t>9/23/2026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69588665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Content Photo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7" y="320040"/>
            <a:ext cx="4573413" cy="932688"/>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429766" y="1380744"/>
            <a:ext cx="4573413" cy="4983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3">
            <a:extLst>
              <a:ext uri="{FF2B5EF4-FFF2-40B4-BE49-F238E27FC236}">
                <a16:creationId xmlns:a16="http://schemas.microsoft.com/office/drawing/2014/main" id="{2BD82EEA-7278-1A73-C95C-473F75B54048}"/>
              </a:ext>
            </a:extLst>
          </p:cNvPr>
          <p:cNvSpPr>
            <a:spLocks noGrp="1"/>
          </p:cNvSpPr>
          <p:nvPr>
            <p:ph type="pic" sz="quarter" idx="15"/>
          </p:nvPr>
        </p:nvSpPr>
        <p:spPr>
          <a:xfrm>
            <a:off x="5737593" y="0"/>
            <a:ext cx="6454407" cy="6399152"/>
          </a:xfrm>
          <a:custGeom>
            <a:avLst/>
            <a:gdLst>
              <a:gd name="connsiteX0" fmla="*/ 0 w 6454407"/>
              <a:gd name="connsiteY0" fmla="*/ 0 h 6399152"/>
              <a:gd name="connsiteX1" fmla="*/ 6454407 w 6454407"/>
              <a:gd name="connsiteY1" fmla="*/ 0 h 6399152"/>
              <a:gd name="connsiteX2" fmla="*/ 6454407 w 6454407"/>
              <a:gd name="connsiteY2" fmla="*/ 6399152 h 6399152"/>
              <a:gd name="connsiteX3" fmla="*/ 601996 w 6454407"/>
              <a:gd name="connsiteY3" fmla="*/ 6399152 h 6399152"/>
              <a:gd name="connsiteX4" fmla="*/ 0 w 6454407"/>
              <a:gd name="connsiteY4" fmla="*/ 5797156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54407" h="6399152">
                <a:moveTo>
                  <a:pt x="0" y="0"/>
                </a:moveTo>
                <a:lnTo>
                  <a:pt x="6454407" y="0"/>
                </a:lnTo>
                <a:lnTo>
                  <a:pt x="6454407" y="6399152"/>
                </a:lnTo>
                <a:lnTo>
                  <a:pt x="601996" y="6399152"/>
                </a:lnTo>
                <a:cubicBezTo>
                  <a:pt x="269523" y="6399152"/>
                  <a:pt x="0" y="6129629"/>
                  <a:pt x="0" y="5797156"/>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r>
              <a:rPr lang="en-US"/>
              <a:t>Click icon to add picture</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A65D8DDD-BB5E-4F5B-81F2-5E5F98B403C0}" type="datetime1">
              <a:rPr lang="en-US" smtClean="0"/>
              <a:t>9/23/2026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effectLst/>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18971442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Content Photo 1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603504"/>
            <a:ext cx="11155680" cy="970463"/>
          </a:xfrm>
        </p:spPr>
        <p:txBody>
          <a:bodyPr anchor="ctr"/>
          <a:lstStyle/>
          <a:p>
            <a:r>
              <a:rPr lang="en-US"/>
              <a:t>Click to edit Master title style</a:t>
            </a:r>
          </a:p>
        </p:txBody>
      </p:sp>
      <p:sp>
        <p:nvSpPr>
          <p:cNvPr id="9" name="Picture Placeholder 8">
            <a:extLst>
              <a:ext uri="{FF2B5EF4-FFF2-40B4-BE49-F238E27FC236}">
                <a16:creationId xmlns:a16="http://schemas.microsoft.com/office/drawing/2014/main" id="{19C22D85-D675-737B-9F54-B9D7FC819199}"/>
              </a:ext>
            </a:extLst>
          </p:cNvPr>
          <p:cNvSpPr>
            <a:spLocks noGrp="1"/>
          </p:cNvSpPr>
          <p:nvPr>
            <p:ph type="pic" sz="quarter" idx="15"/>
          </p:nvPr>
        </p:nvSpPr>
        <p:spPr>
          <a:xfrm>
            <a:off x="0" y="1828800"/>
            <a:ext cx="6707699" cy="5029200"/>
          </a:xfrm>
          <a:custGeom>
            <a:avLst/>
            <a:gdLst>
              <a:gd name="connsiteX0" fmla="*/ 0 w 6707699"/>
              <a:gd name="connsiteY0" fmla="*/ 0 h 5029200"/>
              <a:gd name="connsiteX1" fmla="*/ 6129259 w 6707699"/>
              <a:gd name="connsiteY1" fmla="*/ 0 h 5029200"/>
              <a:gd name="connsiteX2" fmla="*/ 6707699 w 6707699"/>
              <a:gd name="connsiteY2" fmla="*/ 578440 h 5029200"/>
              <a:gd name="connsiteX3" fmla="*/ 6707699 w 6707699"/>
              <a:gd name="connsiteY3" fmla="*/ 5029200 h 5029200"/>
              <a:gd name="connsiteX4" fmla="*/ 0 w 6707699"/>
              <a:gd name="connsiteY4" fmla="*/ 5029200 h 502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7699" h="5029200">
                <a:moveTo>
                  <a:pt x="0" y="0"/>
                </a:moveTo>
                <a:lnTo>
                  <a:pt x="6129259" y="0"/>
                </a:lnTo>
                <a:cubicBezTo>
                  <a:pt x="6448723" y="0"/>
                  <a:pt x="6707699" y="258976"/>
                  <a:pt x="6707699" y="578440"/>
                </a:cubicBezTo>
                <a:lnTo>
                  <a:pt x="6707699" y="5029200"/>
                </a:lnTo>
                <a:lnTo>
                  <a:pt x="0" y="5029200"/>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r>
              <a:rPr lang="en-US"/>
              <a:t>Click icon to add picture</a:t>
            </a:r>
            <a:endParaRPr lang="en-US" dirty="0"/>
          </a:p>
        </p:txBody>
      </p:sp>
      <p:sp>
        <p:nvSpPr>
          <p:cNvPr id="8" name="Content Placeholder 7">
            <a:extLst>
              <a:ext uri="{FF2B5EF4-FFF2-40B4-BE49-F238E27FC236}">
                <a16:creationId xmlns:a16="http://schemas.microsoft.com/office/drawing/2014/main" id="{C1897688-419F-6EB2-5CC1-DC14924E5FC3}"/>
              </a:ext>
            </a:extLst>
          </p:cNvPr>
          <p:cNvSpPr>
            <a:spLocks noGrp="1"/>
          </p:cNvSpPr>
          <p:nvPr>
            <p:ph sz="quarter" idx="14"/>
          </p:nvPr>
        </p:nvSpPr>
        <p:spPr>
          <a:xfrm>
            <a:off x="7389302" y="1828800"/>
            <a:ext cx="4196146" cy="45037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7389302" y="6492240"/>
            <a:ext cx="1280160" cy="338328"/>
          </a:xfrm>
        </p:spPr>
        <p:txBody>
          <a:bodyPr/>
          <a:lstStyle/>
          <a:p>
            <a:fld id="{083588C5-4E32-4E6E-80AB-32A6125C957F}" type="datetime1">
              <a:rPr lang="en-US" smtClean="0"/>
              <a:t>9/23/2026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669462" y="6492240"/>
            <a:ext cx="2888554" cy="338328"/>
          </a:xfr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46978622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Content Photo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820076" y="320040"/>
            <a:ext cx="6766560" cy="932688"/>
          </a:xfrm>
        </p:spPr>
        <p:txBody>
          <a:bodyPr anchor="b"/>
          <a:lstStyle/>
          <a:p>
            <a:r>
              <a:rPr lang="en-US"/>
              <a:t>Click to edit Master title style</a:t>
            </a:r>
          </a:p>
        </p:txBody>
      </p:sp>
      <p:sp>
        <p:nvSpPr>
          <p:cNvPr id="11" name="Picture Placeholder 3">
            <a:extLst>
              <a:ext uri="{FF2B5EF4-FFF2-40B4-BE49-F238E27FC236}">
                <a16:creationId xmlns:a16="http://schemas.microsoft.com/office/drawing/2014/main" id="{1B32E518-8213-A79A-7E36-BA4D782F8ED4}"/>
              </a:ext>
            </a:extLst>
          </p:cNvPr>
          <p:cNvSpPr>
            <a:spLocks noGrp="1"/>
          </p:cNvSpPr>
          <p:nvPr>
            <p:ph type="pic" sz="quarter" idx="15"/>
          </p:nvPr>
        </p:nvSpPr>
        <p:spPr>
          <a:xfrm>
            <a:off x="0" y="0"/>
            <a:ext cx="4147926" cy="6399152"/>
          </a:xfrm>
          <a:custGeom>
            <a:avLst/>
            <a:gdLst>
              <a:gd name="connsiteX0" fmla="*/ 0 w 4147926"/>
              <a:gd name="connsiteY0" fmla="*/ 0 h 6399152"/>
              <a:gd name="connsiteX1" fmla="*/ 4147926 w 4147926"/>
              <a:gd name="connsiteY1" fmla="*/ 0 h 6399152"/>
              <a:gd name="connsiteX2" fmla="*/ 4147926 w 4147926"/>
              <a:gd name="connsiteY2" fmla="*/ 5795922 h 6399152"/>
              <a:gd name="connsiteX3" fmla="*/ 3544696 w 4147926"/>
              <a:gd name="connsiteY3" fmla="*/ 6399152 h 6399152"/>
              <a:gd name="connsiteX4" fmla="*/ 0 w 4147926"/>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47926" h="6399152">
                <a:moveTo>
                  <a:pt x="0" y="0"/>
                </a:moveTo>
                <a:lnTo>
                  <a:pt x="4147926" y="0"/>
                </a:lnTo>
                <a:lnTo>
                  <a:pt x="4147926" y="5795922"/>
                </a:lnTo>
                <a:cubicBezTo>
                  <a:pt x="4147926" y="6129077"/>
                  <a:pt x="3877851" y="6399152"/>
                  <a:pt x="3544696" y="6399152"/>
                </a:cubicBezTo>
                <a:lnTo>
                  <a:pt x="0" y="6399152"/>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r>
              <a:rPr lang="en-US"/>
              <a:t>Click icon to add picture</a:t>
            </a:r>
            <a:endParaRPr lang="en-US" dirty="0"/>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820076" y="1380744"/>
            <a:ext cx="6766560" cy="4983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B337EAFE-6A88-4B1F-9ABC-CA3CFB830DD6}" type="datetime1">
              <a:rPr lang="en-US" smtClean="0"/>
              <a:t>9/23/2026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218114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Content Photo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320040"/>
            <a:ext cx="6858000" cy="932688"/>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429768" y="1380744"/>
            <a:ext cx="6858000" cy="4983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3">
            <a:extLst>
              <a:ext uri="{FF2B5EF4-FFF2-40B4-BE49-F238E27FC236}">
                <a16:creationId xmlns:a16="http://schemas.microsoft.com/office/drawing/2014/main" id="{22444857-0BC3-ACAE-DBB1-5D530AA35ED8}"/>
              </a:ext>
            </a:extLst>
          </p:cNvPr>
          <p:cNvSpPr>
            <a:spLocks noGrp="1"/>
          </p:cNvSpPr>
          <p:nvPr>
            <p:ph type="pic" sz="quarter" idx="15"/>
          </p:nvPr>
        </p:nvSpPr>
        <p:spPr>
          <a:xfrm>
            <a:off x="8046768" y="0"/>
            <a:ext cx="4145232" cy="6399152"/>
          </a:xfrm>
          <a:custGeom>
            <a:avLst/>
            <a:gdLst>
              <a:gd name="connsiteX0" fmla="*/ 0 w 4145232"/>
              <a:gd name="connsiteY0" fmla="*/ 0 h 6399152"/>
              <a:gd name="connsiteX1" fmla="*/ 4145232 w 4145232"/>
              <a:gd name="connsiteY1" fmla="*/ 0 h 6399152"/>
              <a:gd name="connsiteX2" fmla="*/ 4145232 w 4145232"/>
              <a:gd name="connsiteY2" fmla="*/ 6399152 h 6399152"/>
              <a:gd name="connsiteX3" fmla="*/ 603230 w 4145232"/>
              <a:gd name="connsiteY3" fmla="*/ 6399152 h 6399152"/>
              <a:gd name="connsiteX4" fmla="*/ 0 w 4145232"/>
              <a:gd name="connsiteY4" fmla="*/ 579592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45232" h="6399152">
                <a:moveTo>
                  <a:pt x="0" y="0"/>
                </a:moveTo>
                <a:lnTo>
                  <a:pt x="4145232" y="0"/>
                </a:lnTo>
                <a:lnTo>
                  <a:pt x="4145232" y="6399152"/>
                </a:lnTo>
                <a:lnTo>
                  <a:pt x="603230" y="6399152"/>
                </a:lnTo>
                <a:cubicBezTo>
                  <a:pt x="270075" y="6399152"/>
                  <a:pt x="0" y="6129077"/>
                  <a:pt x="0" y="5795922"/>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r>
              <a:rPr lang="en-US"/>
              <a:t>Click icon to add picture</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9EF70683-5F2F-44F3-8B59-45258C4FD45A}" type="datetime1">
              <a:rPr lang="en-US" smtClean="0"/>
              <a:t>9/23/2026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effectLst/>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46706546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Content Photo 1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548639"/>
            <a:ext cx="4855464" cy="1453896"/>
          </a:xfrm>
        </p:spPr>
        <p:txBody>
          <a:bodyPr anchor="t"/>
          <a:lstStyle/>
          <a:p>
            <a:r>
              <a:rPr lang="en-US"/>
              <a:t>Click to edit Master title style</a:t>
            </a:r>
          </a:p>
        </p:txBody>
      </p:sp>
      <p:sp>
        <p:nvSpPr>
          <p:cNvPr id="11" name="Picture Placeholder 8">
            <a:extLst>
              <a:ext uri="{FF2B5EF4-FFF2-40B4-BE49-F238E27FC236}">
                <a16:creationId xmlns:a16="http://schemas.microsoft.com/office/drawing/2014/main" id="{C202BC3A-8633-9F03-1586-99447DA1CFF3}"/>
              </a:ext>
            </a:extLst>
          </p:cNvPr>
          <p:cNvSpPr>
            <a:spLocks noGrp="1"/>
          </p:cNvSpPr>
          <p:nvPr>
            <p:ph type="pic" sz="quarter" idx="15"/>
          </p:nvPr>
        </p:nvSpPr>
        <p:spPr>
          <a:xfrm>
            <a:off x="0" y="2293496"/>
            <a:ext cx="5285232" cy="4564504"/>
          </a:xfrm>
          <a:custGeom>
            <a:avLst/>
            <a:gdLst>
              <a:gd name="connsiteX0" fmla="*/ 0 w 5285232"/>
              <a:gd name="connsiteY0" fmla="*/ 0 h 4564504"/>
              <a:gd name="connsiteX1" fmla="*/ 4706792 w 5285232"/>
              <a:gd name="connsiteY1" fmla="*/ 0 h 4564504"/>
              <a:gd name="connsiteX2" fmla="*/ 5285232 w 5285232"/>
              <a:gd name="connsiteY2" fmla="*/ 578440 h 4564504"/>
              <a:gd name="connsiteX3" fmla="*/ 5285232 w 5285232"/>
              <a:gd name="connsiteY3" fmla="*/ 4564504 h 4564504"/>
              <a:gd name="connsiteX4" fmla="*/ 0 w 5285232"/>
              <a:gd name="connsiteY4" fmla="*/ 4564504 h 45645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85232" h="4564504">
                <a:moveTo>
                  <a:pt x="0" y="0"/>
                </a:moveTo>
                <a:lnTo>
                  <a:pt x="4706792" y="0"/>
                </a:lnTo>
                <a:cubicBezTo>
                  <a:pt x="5026256" y="0"/>
                  <a:pt x="5285232" y="258976"/>
                  <a:pt x="5285232" y="578440"/>
                </a:cubicBezTo>
                <a:lnTo>
                  <a:pt x="5285232" y="4564504"/>
                </a:lnTo>
                <a:lnTo>
                  <a:pt x="0" y="4564504"/>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r>
              <a:rPr lang="en-US"/>
              <a:t>Click icon to add picture</a:t>
            </a:r>
            <a:endParaRPr lang="en-US" dirty="0"/>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6096000" y="549275"/>
            <a:ext cx="5585925" cy="5783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6096000" y="6492240"/>
            <a:ext cx="2651760" cy="338328"/>
          </a:xfrm>
        </p:spPr>
        <p:txBody>
          <a:bodyPr/>
          <a:lstStyle/>
          <a:p>
            <a:fld id="{813EDC87-0EBE-4D2E-8804-E5F0EDA0B797}" type="datetime1">
              <a:rPr lang="en-US" smtClean="0"/>
              <a:t>9/23/2026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98820955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Content Photo 1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550218"/>
            <a:ext cx="3827439" cy="1453896"/>
          </a:xfrm>
        </p:spPr>
        <p:txBody>
          <a:bodyPr anchor="t">
            <a:normAutofit/>
          </a:bodyPr>
          <a:lstStyle>
            <a:lvl1pPr>
              <a:defRPr sz="3200"/>
            </a:lvl1pPr>
          </a:lstStyle>
          <a:p>
            <a:r>
              <a:rPr lang="en-US"/>
              <a:t>Click to edit Master title style</a:t>
            </a:r>
          </a:p>
        </p:txBody>
      </p:sp>
      <p:sp>
        <p:nvSpPr>
          <p:cNvPr id="10" name="Picture Placeholder 8">
            <a:extLst>
              <a:ext uri="{FF2B5EF4-FFF2-40B4-BE49-F238E27FC236}">
                <a16:creationId xmlns:a16="http://schemas.microsoft.com/office/drawing/2014/main" id="{E211327B-3880-6494-1C8F-EEE1BF913B81}"/>
              </a:ext>
            </a:extLst>
          </p:cNvPr>
          <p:cNvSpPr>
            <a:spLocks noGrp="1"/>
          </p:cNvSpPr>
          <p:nvPr>
            <p:ph type="pic" sz="quarter" idx="15"/>
          </p:nvPr>
        </p:nvSpPr>
        <p:spPr>
          <a:xfrm>
            <a:off x="0" y="2293494"/>
            <a:ext cx="4176819" cy="4564506"/>
          </a:xfrm>
          <a:custGeom>
            <a:avLst/>
            <a:gdLst>
              <a:gd name="connsiteX0" fmla="*/ 0 w 4176819"/>
              <a:gd name="connsiteY0" fmla="*/ 0 h 4564506"/>
              <a:gd name="connsiteX1" fmla="*/ 3598379 w 4176819"/>
              <a:gd name="connsiteY1" fmla="*/ 0 h 4564506"/>
              <a:gd name="connsiteX2" fmla="*/ 4176819 w 4176819"/>
              <a:gd name="connsiteY2" fmla="*/ 578440 h 4564506"/>
              <a:gd name="connsiteX3" fmla="*/ 4176819 w 4176819"/>
              <a:gd name="connsiteY3" fmla="*/ 4564506 h 4564506"/>
              <a:gd name="connsiteX4" fmla="*/ 0 w 4176819"/>
              <a:gd name="connsiteY4" fmla="*/ 4564506 h 45645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6819" h="4564506">
                <a:moveTo>
                  <a:pt x="0" y="0"/>
                </a:moveTo>
                <a:lnTo>
                  <a:pt x="3598379" y="0"/>
                </a:lnTo>
                <a:cubicBezTo>
                  <a:pt x="3917843" y="0"/>
                  <a:pt x="4176819" y="258976"/>
                  <a:pt x="4176819" y="578440"/>
                </a:cubicBezTo>
                <a:lnTo>
                  <a:pt x="4176819" y="4564506"/>
                </a:lnTo>
                <a:lnTo>
                  <a:pt x="0" y="4564506"/>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r>
              <a:rPr lang="en-US"/>
              <a:t>Click icon to add picture</a:t>
            </a:r>
            <a:endParaRPr lang="en-US" dirty="0"/>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5120787" y="549275"/>
            <a:ext cx="6561138" cy="57881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5115073" y="6492240"/>
            <a:ext cx="2843784" cy="338328"/>
          </a:xfrm>
        </p:spPr>
        <p:txBody>
          <a:bodyPr/>
          <a:lstStyle/>
          <a:p>
            <a:fld id="{51CF56A9-FD41-47F4-80A0-DA74EEEC2541}" type="datetime1">
              <a:rPr lang="en-US" smtClean="0"/>
              <a:t>9/23/2026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96832620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Big Number">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B8561-D435-07DE-2456-79994CDFB83C}"/>
              </a:ext>
            </a:extLst>
          </p:cNvPr>
          <p:cNvSpPr>
            <a:spLocks noGrp="1"/>
          </p:cNvSpPr>
          <p:nvPr>
            <p:ph type="title" hasCustomPrompt="1"/>
          </p:nvPr>
        </p:nvSpPr>
        <p:spPr>
          <a:xfrm>
            <a:off x="493776" y="603504"/>
            <a:ext cx="11201400" cy="4206240"/>
          </a:xfrm>
        </p:spPr>
        <p:txBody>
          <a:bodyPr>
            <a:normAutofit/>
          </a:bodyPr>
          <a:lstStyle>
            <a:lvl1pPr algn="ctr">
              <a:defRPr sz="27800"/>
            </a:lvl1pPr>
          </a:lstStyle>
          <a:p>
            <a:r>
              <a:rPr lang="en-US"/>
              <a:t>##%</a:t>
            </a:r>
          </a:p>
        </p:txBody>
      </p:sp>
      <p:sp>
        <p:nvSpPr>
          <p:cNvPr id="3" name="Date Placeholder 2">
            <a:extLst>
              <a:ext uri="{FF2B5EF4-FFF2-40B4-BE49-F238E27FC236}">
                <a16:creationId xmlns:a16="http://schemas.microsoft.com/office/drawing/2014/main" id="{615DF3EE-4BB8-4215-E053-BF3ED1BB9F97}"/>
              </a:ext>
            </a:extLst>
          </p:cNvPr>
          <p:cNvSpPr>
            <a:spLocks noGrp="1"/>
          </p:cNvSpPr>
          <p:nvPr>
            <p:ph type="dt" sz="half" idx="10"/>
          </p:nvPr>
        </p:nvSpPr>
        <p:spPr/>
        <p:txBody>
          <a:bodyPr/>
          <a:lstStyle/>
          <a:p>
            <a:fld id="{A4CBD270-9BF1-4C68-A7FA-BA016D8BB959}" type="datetime1">
              <a:rPr lang="en-US" smtClean="0"/>
              <a:t>9/23/2026</a:t>
            </a:fld>
            <a:endParaRPr lang="en-US" dirty="0"/>
          </a:p>
        </p:txBody>
      </p:sp>
      <p:sp>
        <p:nvSpPr>
          <p:cNvPr id="4" name="Footer Placeholder 3">
            <a:extLst>
              <a:ext uri="{FF2B5EF4-FFF2-40B4-BE49-F238E27FC236}">
                <a16:creationId xmlns:a16="http://schemas.microsoft.com/office/drawing/2014/main" id="{943AE6E7-0083-439C-3FBC-ADE4BE86C1A4}"/>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2AF27A3B-009A-1790-7D93-9A1F6351D8BE}"/>
              </a:ext>
            </a:extLst>
          </p:cNvPr>
          <p:cNvSpPr>
            <a:spLocks noGrp="1"/>
          </p:cNvSpPr>
          <p:nvPr>
            <p:ph type="sldNum" sz="quarter" idx="12"/>
          </p:nvPr>
        </p:nvSpPr>
        <p:spPr/>
        <p:txBody>
          <a:bodyPr/>
          <a:lstStyle/>
          <a:p>
            <a:fld id="{CC057153-B650-4DEB-B370-79DDCFDCE934}" type="slidenum">
              <a:rPr lang="en-US" smtClean="0"/>
              <a:pPr/>
              <a:t>‹#›</a:t>
            </a:fld>
            <a:endParaRPr lang="en-US" dirty="0"/>
          </a:p>
        </p:txBody>
      </p:sp>
      <p:sp>
        <p:nvSpPr>
          <p:cNvPr id="7" name="Content Placeholder 6">
            <a:extLst>
              <a:ext uri="{FF2B5EF4-FFF2-40B4-BE49-F238E27FC236}">
                <a16:creationId xmlns:a16="http://schemas.microsoft.com/office/drawing/2014/main" id="{A42AC33E-6837-F850-DF64-4475DAA059EE}"/>
              </a:ext>
            </a:extLst>
          </p:cNvPr>
          <p:cNvSpPr>
            <a:spLocks noGrp="1"/>
          </p:cNvSpPr>
          <p:nvPr>
            <p:ph sz="quarter" idx="13"/>
          </p:nvPr>
        </p:nvSpPr>
        <p:spPr>
          <a:xfrm>
            <a:off x="1389888" y="4809744"/>
            <a:ext cx="9345168" cy="1225296"/>
          </a:xfrm>
        </p:spPr>
        <p:txBody>
          <a:bodyPr>
            <a:normAutofit/>
          </a:bodyPr>
          <a:lstStyle>
            <a:lvl1pPr marL="0" indent="0" algn="ctr">
              <a:buNone/>
              <a:defRPr sz="2800" cap="all" baseline="0"/>
            </a:lvl1pPr>
            <a:lvl2pPr marL="228600" indent="0" algn="ctr">
              <a:buNone/>
              <a:defRPr sz="2400" cap="all" baseline="0"/>
            </a:lvl2pPr>
            <a:lvl3pPr marL="457200" indent="0" algn="ctr">
              <a:buNone/>
              <a:defRPr sz="2000" cap="all" baseline="0"/>
            </a:lvl3pPr>
            <a:lvl4pPr marL="685800" indent="0" algn="ctr">
              <a:buNone/>
              <a:defRPr sz="1800" cap="all" baseline="0"/>
            </a:lvl4pPr>
            <a:lvl5pPr marL="914400" indent="0" algn="ctr">
              <a:buNone/>
              <a:defRPr sz="1600" cap="all"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21740340"/>
      </p:ext>
    </p:extLst>
  </p:cSld>
  <p:clrMapOvr>
    <a:overrideClrMapping bg1="lt1" tx1="dk1" bg2="lt2" tx2="dk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ig Number 2">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B8561-D435-07DE-2456-79994CDFB83C}"/>
              </a:ext>
            </a:extLst>
          </p:cNvPr>
          <p:cNvSpPr>
            <a:spLocks noGrp="1"/>
          </p:cNvSpPr>
          <p:nvPr>
            <p:ph type="title" hasCustomPrompt="1"/>
          </p:nvPr>
        </p:nvSpPr>
        <p:spPr>
          <a:xfrm>
            <a:off x="539496" y="420624"/>
            <a:ext cx="11100816" cy="4334256"/>
          </a:xfrm>
        </p:spPr>
        <p:txBody>
          <a:bodyPr>
            <a:normAutofit/>
          </a:bodyPr>
          <a:lstStyle>
            <a:lvl1pPr algn="l">
              <a:defRPr sz="27800">
                <a:solidFill>
                  <a:schemeClr val="tx1"/>
                </a:solidFill>
              </a:defRPr>
            </a:lvl1pPr>
          </a:lstStyle>
          <a:p>
            <a:r>
              <a:rPr lang="en-US"/>
              <a:t>##%</a:t>
            </a:r>
          </a:p>
        </p:txBody>
      </p:sp>
      <p:sp>
        <p:nvSpPr>
          <p:cNvPr id="3" name="Date Placeholder 2">
            <a:extLst>
              <a:ext uri="{FF2B5EF4-FFF2-40B4-BE49-F238E27FC236}">
                <a16:creationId xmlns:a16="http://schemas.microsoft.com/office/drawing/2014/main" id="{615DF3EE-4BB8-4215-E053-BF3ED1BB9F97}"/>
              </a:ext>
            </a:extLst>
          </p:cNvPr>
          <p:cNvSpPr>
            <a:spLocks noGrp="1"/>
          </p:cNvSpPr>
          <p:nvPr>
            <p:ph type="dt" sz="half" idx="10"/>
          </p:nvPr>
        </p:nvSpPr>
        <p:spPr/>
        <p:txBody>
          <a:bodyPr/>
          <a:lstStyle>
            <a:lvl1pPr>
              <a:defRPr>
                <a:solidFill>
                  <a:schemeClr val="tx1"/>
                </a:solidFill>
              </a:defRPr>
            </a:lvl1pPr>
          </a:lstStyle>
          <a:p>
            <a:fld id="{E023AFB7-90A6-428C-A019-BBE6272496B8}" type="datetime1">
              <a:rPr lang="en-US" smtClean="0"/>
              <a:t>9/23/2026</a:t>
            </a:fld>
            <a:endParaRPr lang="en-US" dirty="0"/>
          </a:p>
        </p:txBody>
      </p:sp>
      <p:sp>
        <p:nvSpPr>
          <p:cNvPr id="4" name="Footer Placeholder 3">
            <a:extLst>
              <a:ext uri="{FF2B5EF4-FFF2-40B4-BE49-F238E27FC236}">
                <a16:creationId xmlns:a16="http://schemas.microsoft.com/office/drawing/2014/main" id="{943AE6E7-0083-439C-3FBC-ADE4BE86C1A4}"/>
              </a:ext>
            </a:extLst>
          </p:cNvPr>
          <p:cNvSpPr>
            <a:spLocks noGrp="1"/>
          </p:cNvSpPr>
          <p:nvPr>
            <p:ph type="ftr" sz="quarter" idx="11"/>
          </p:nvPr>
        </p:nvSpPr>
        <p:spPr/>
        <p:txBody>
          <a:bodyPr/>
          <a:lstStyle>
            <a:lvl1pPr>
              <a:defRPr>
                <a:solidFill>
                  <a:schemeClr val="tx1"/>
                </a:solidFill>
              </a:defRPr>
            </a:lvl1pPr>
          </a:lstStyle>
          <a:p>
            <a:r>
              <a:rPr lang="en-US" dirty="0"/>
              <a:t>Sample Footer Text</a:t>
            </a:r>
          </a:p>
        </p:txBody>
      </p:sp>
      <p:sp>
        <p:nvSpPr>
          <p:cNvPr id="5" name="Slide Number Placeholder 4">
            <a:extLst>
              <a:ext uri="{FF2B5EF4-FFF2-40B4-BE49-F238E27FC236}">
                <a16:creationId xmlns:a16="http://schemas.microsoft.com/office/drawing/2014/main" id="{2AF27A3B-009A-1790-7D93-9A1F6351D8BE}"/>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dirty="0"/>
          </a:p>
        </p:txBody>
      </p:sp>
      <p:sp>
        <p:nvSpPr>
          <p:cNvPr id="7" name="Content Placeholder 6">
            <a:extLst>
              <a:ext uri="{FF2B5EF4-FFF2-40B4-BE49-F238E27FC236}">
                <a16:creationId xmlns:a16="http://schemas.microsoft.com/office/drawing/2014/main" id="{A42AC33E-6837-F850-DF64-4475DAA059EE}"/>
              </a:ext>
            </a:extLst>
          </p:cNvPr>
          <p:cNvSpPr>
            <a:spLocks noGrp="1"/>
          </p:cNvSpPr>
          <p:nvPr>
            <p:ph sz="quarter" idx="13" hasCustomPrompt="1"/>
          </p:nvPr>
        </p:nvSpPr>
        <p:spPr>
          <a:xfrm>
            <a:off x="621792" y="4873752"/>
            <a:ext cx="8439912" cy="1490472"/>
          </a:xfrm>
        </p:spPr>
        <p:txBody>
          <a:bodyPr>
            <a:normAutofit/>
          </a:bodyPr>
          <a:lstStyle>
            <a:lvl1pPr marL="0" indent="0" algn="l">
              <a:buNone/>
              <a:defRPr sz="2800" cap="all" baseline="0">
                <a:solidFill>
                  <a:schemeClr val="tx1"/>
                </a:solidFill>
              </a:defRPr>
            </a:lvl1pPr>
            <a:lvl2pPr marL="228600" indent="0" algn="l">
              <a:buNone/>
              <a:defRPr sz="2400" cap="all" baseline="0">
                <a:solidFill>
                  <a:schemeClr val="tx1"/>
                </a:solidFill>
              </a:defRPr>
            </a:lvl2pPr>
            <a:lvl3pPr marL="457200" indent="0" algn="l">
              <a:buNone/>
              <a:defRPr sz="2000" cap="all" baseline="0">
                <a:solidFill>
                  <a:schemeClr val="tx1"/>
                </a:solidFill>
              </a:defRPr>
            </a:lvl3pPr>
            <a:lvl4pPr marL="685800" indent="0" algn="l">
              <a:buNone/>
              <a:defRPr sz="1800" cap="all" baseline="0">
                <a:solidFill>
                  <a:schemeClr val="tx1"/>
                </a:solidFill>
              </a:defRPr>
            </a:lvl4pPr>
            <a:lvl5pPr marL="914400" indent="0" algn="l">
              <a:buNone/>
              <a:defRPr sz="1600" cap="all" baseline="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40170125"/>
      </p:ext>
    </p:extLst>
  </p:cSld>
  <p:clrMapOvr>
    <a:overrideClrMapping bg1="lt1" tx1="dk1" bg2="lt2" tx2="dk2" accent1="accent1" accent2="accent2" accent3="accent3" accent4="accent4" accent5="accent5" accent6="accent6" hlink="hlink" folHlink="folHlink"/>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Big Number 3">
    <p:bg>
      <p:bgRef idx="1001">
        <a:schemeClr val="bg1"/>
      </p:bgRef>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3193DB7D-955F-21DF-15DA-4285375617FC}"/>
              </a:ext>
            </a:extLst>
          </p:cNvPr>
          <p:cNvSpPr/>
          <p:nvPr userDrawn="1"/>
        </p:nvSpPr>
        <p:spPr>
          <a:xfrm>
            <a:off x="1" y="4783948"/>
            <a:ext cx="11762231" cy="2074052"/>
          </a:xfrm>
          <a:custGeom>
            <a:avLst/>
            <a:gdLst>
              <a:gd name="connsiteX0" fmla="*/ 0 w 11762231"/>
              <a:gd name="connsiteY0" fmla="*/ 0 h 2074052"/>
              <a:gd name="connsiteX1" fmla="*/ 112775 w 11762231"/>
              <a:gd name="connsiteY1" fmla="*/ 0 h 2074052"/>
              <a:gd name="connsiteX2" fmla="*/ 11102489 w 11762231"/>
              <a:gd name="connsiteY2" fmla="*/ 0 h 2074052"/>
              <a:gd name="connsiteX3" fmla="*/ 11437005 w 11762231"/>
              <a:gd name="connsiteY3" fmla="*/ 0 h 2074052"/>
              <a:gd name="connsiteX4" fmla="*/ 11762231 w 11762231"/>
              <a:gd name="connsiteY4" fmla="*/ 325226 h 2074052"/>
              <a:gd name="connsiteX5" fmla="*/ 11762231 w 11762231"/>
              <a:gd name="connsiteY5" fmla="*/ 2074052 h 2074052"/>
              <a:gd name="connsiteX6" fmla="*/ 11427715 w 11762231"/>
              <a:gd name="connsiteY6" fmla="*/ 2074052 h 2074052"/>
              <a:gd name="connsiteX7" fmla="*/ 112775 w 11762231"/>
              <a:gd name="connsiteY7" fmla="*/ 2074052 h 2074052"/>
              <a:gd name="connsiteX8" fmla="*/ 0 w 11762231"/>
              <a:gd name="connsiteY8" fmla="*/ 2074052 h 2074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62231" h="2074052">
                <a:moveTo>
                  <a:pt x="0" y="0"/>
                </a:moveTo>
                <a:lnTo>
                  <a:pt x="112775" y="0"/>
                </a:lnTo>
                <a:lnTo>
                  <a:pt x="11102489" y="0"/>
                </a:lnTo>
                <a:lnTo>
                  <a:pt x="11437005" y="0"/>
                </a:lnTo>
                <a:cubicBezTo>
                  <a:pt x="11616622" y="0"/>
                  <a:pt x="11762231" y="145609"/>
                  <a:pt x="11762231" y="325226"/>
                </a:cubicBezTo>
                <a:lnTo>
                  <a:pt x="11762231" y="2074052"/>
                </a:lnTo>
                <a:lnTo>
                  <a:pt x="11427715" y="2074052"/>
                </a:lnTo>
                <a:lnTo>
                  <a:pt x="112775" y="2074052"/>
                </a:lnTo>
                <a:lnTo>
                  <a:pt x="0" y="2074052"/>
                </a:lnTo>
                <a:close/>
              </a:path>
            </a:pathLst>
          </a:cu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0B5B8561-D435-07DE-2456-79994CDFB83C}"/>
              </a:ext>
            </a:extLst>
          </p:cNvPr>
          <p:cNvSpPr>
            <a:spLocks noGrp="1"/>
          </p:cNvSpPr>
          <p:nvPr>
            <p:ph type="title" hasCustomPrompt="1"/>
          </p:nvPr>
        </p:nvSpPr>
        <p:spPr>
          <a:xfrm>
            <a:off x="539496" y="420624"/>
            <a:ext cx="11100816" cy="4334256"/>
          </a:xfrm>
        </p:spPr>
        <p:txBody>
          <a:bodyPr>
            <a:normAutofit/>
          </a:bodyPr>
          <a:lstStyle>
            <a:lvl1pPr algn="l">
              <a:defRPr sz="27800">
                <a:solidFill>
                  <a:schemeClr val="tx1"/>
                </a:solidFill>
              </a:defRPr>
            </a:lvl1pPr>
          </a:lstStyle>
          <a:p>
            <a:r>
              <a:rPr lang="en-US"/>
              <a:t>##%</a:t>
            </a:r>
          </a:p>
        </p:txBody>
      </p:sp>
      <p:sp>
        <p:nvSpPr>
          <p:cNvPr id="3" name="Date Placeholder 2">
            <a:extLst>
              <a:ext uri="{FF2B5EF4-FFF2-40B4-BE49-F238E27FC236}">
                <a16:creationId xmlns:a16="http://schemas.microsoft.com/office/drawing/2014/main" id="{615DF3EE-4BB8-4215-E053-BF3ED1BB9F97}"/>
              </a:ext>
            </a:extLst>
          </p:cNvPr>
          <p:cNvSpPr>
            <a:spLocks noGrp="1"/>
          </p:cNvSpPr>
          <p:nvPr>
            <p:ph type="dt" sz="half" idx="10"/>
          </p:nvPr>
        </p:nvSpPr>
        <p:spPr/>
        <p:txBody>
          <a:bodyPr/>
          <a:lstStyle>
            <a:lvl1pPr>
              <a:defRPr>
                <a:solidFill>
                  <a:schemeClr val="tx1"/>
                </a:solidFill>
              </a:defRPr>
            </a:lvl1pPr>
          </a:lstStyle>
          <a:p>
            <a:fld id="{09E47A9E-7C3C-4663-841E-C89520FA85A3}" type="datetime1">
              <a:rPr lang="en-US" smtClean="0"/>
              <a:t>9/23/2026</a:t>
            </a:fld>
            <a:endParaRPr lang="en-US" dirty="0"/>
          </a:p>
        </p:txBody>
      </p:sp>
      <p:sp>
        <p:nvSpPr>
          <p:cNvPr id="4" name="Footer Placeholder 3">
            <a:extLst>
              <a:ext uri="{FF2B5EF4-FFF2-40B4-BE49-F238E27FC236}">
                <a16:creationId xmlns:a16="http://schemas.microsoft.com/office/drawing/2014/main" id="{943AE6E7-0083-439C-3FBC-ADE4BE86C1A4}"/>
              </a:ext>
            </a:extLst>
          </p:cNvPr>
          <p:cNvSpPr>
            <a:spLocks noGrp="1"/>
          </p:cNvSpPr>
          <p:nvPr>
            <p:ph type="ftr" sz="quarter" idx="11"/>
          </p:nvPr>
        </p:nvSpPr>
        <p:spPr>
          <a:xfrm>
            <a:off x="8430768" y="6492240"/>
            <a:ext cx="2660904" cy="338328"/>
          </a:xfrm>
        </p:spPr>
        <p:txBody>
          <a:bodyPr/>
          <a:lstStyle>
            <a:lvl1pPr>
              <a:defRPr>
                <a:solidFill>
                  <a:schemeClr val="tx1"/>
                </a:solidFill>
              </a:defRPr>
            </a:lvl1pPr>
          </a:lstStyle>
          <a:p>
            <a:r>
              <a:rPr lang="en-US" dirty="0"/>
              <a:t>Sample Footer Text</a:t>
            </a:r>
          </a:p>
        </p:txBody>
      </p:sp>
      <p:sp>
        <p:nvSpPr>
          <p:cNvPr id="5" name="Slide Number Placeholder 4">
            <a:extLst>
              <a:ext uri="{FF2B5EF4-FFF2-40B4-BE49-F238E27FC236}">
                <a16:creationId xmlns:a16="http://schemas.microsoft.com/office/drawing/2014/main" id="{2AF27A3B-009A-1790-7D93-9A1F6351D8BE}"/>
              </a:ext>
            </a:extLst>
          </p:cNvPr>
          <p:cNvSpPr>
            <a:spLocks noGrp="1"/>
          </p:cNvSpPr>
          <p:nvPr>
            <p:ph type="sldNum" sz="quarter" idx="12"/>
          </p:nvPr>
        </p:nvSpPr>
        <p:spPr>
          <a:xfrm>
            <a:off x="11183112" y="6492240"/>
            <a:ext cx="457200" cy="338328"/>
          </a:xfrm>
        </p:spPr>
        <p:txBody>
          <a:bodyPr/>
          <a:lstStyle>
            <a:lvl1pPr>
              <a:defRPr>
                <a:solidFill>
                  <a:schemeClr val="tx1"/>
                </a:solidFill>
              </a:defRPr>
            </a:lvl1pPr>
          </a:lstStyle>
          <a:p>
            <a:fld id="{CC057153-B650-4DEB-B370-79DDCFDCE934}" type="slidenum">
              <a:rPr lang="en-US" smtClean="0"/>
              <a:pPr/>
              <a:t>‹#›</a:t>
            </a:fld>
            <a:endParaRPr lang="en-US" dirty="0"/>
          </a:p>
        </p:txBody>
      </p:sp>
      <p:sp>
        <p:nvSpPr>
          <p:cNvPr id="7" name="Content Placeholder 6">
            <a:extLst>
              <a:ext uri="{FF2B5EF4-FFF2-40B4-BE49-F238E27FC236}">
                <a16:creationId xmlns:a16="http://schemas.microsoft.com/office/drawing/2014/main" id="{A42AC33E-6837-F850-DF64-4475DAA059EE}"/>
              </a:ext>
            </a:extLst>
          </p:cNvPr>
          <p:cNvSpPr>
            <a:spLocks noGrp="1"/>
          </p:cNvSpPr>
          <p:nvPr>
            <p:ph sz="quarter" idx="13" hasCustomPrompt="1"/>
          </p:nvPr>
        </p:nvSpPr>
        <p:spPr>
          <a:xfrm>
            <a:off x="621792" y="4873752"/>
            <a:ext cx="8439912" cy="1589420"/>
          </a:xfrm>
        </p:spPr>
        <p:txBody>
          <a:bodyPr anchor="ctr">
            <a:normAutofit/>
          </a:bodyPr>
          <a:lstStyle>
            <a:lvl1pPr marL="0" indent="0" algn="l">
              <a:buNone/>
              <a:defRPr sz="2800" cap="all" baseline="0">
                <a:solidFill>
                  <a:schemeClr val="tx1"/>
                </a:solidFill>
              </a:defRPr>
            </a:lvl1pPr>
            <a:lvl2pPr marL="228600" indent="0" algn="l">
              <a:buNone/>
              <a:defRPr sz="2400" cap="all" baseline="0">
                <a:solidFill>
                  <a:schemeClr val="tx1"/>
                </a:solidFill>
              </a:defRPr>
            </a:lvl2pPr>
            <a:lvl3pPr marL="457200" indent="0" algn="l">
              <a:buNone/>
              <a:defRPr sz="2000" cap="all" baseline="0">
                <a:solidFill>
                  <a:schemeClr val="tx1"/>
                </a:solidFill>
              </a:defRPr>
            </a:lvl3pPr>
            <a:lvl4pPr marL="685800" indent="0" algn="l">
              <a:buNone/>
              <a:defRPr sz="1800" cap="all" baseline="0">
                <a:solidFill>
                  <a:schemeClr val="tx1"/>
                </a:solidFill>
              </a:defRPr>
            </a:lvl4pPr>
            <a:lvl5pPr marL="914400" indent="0" algn="l">
              <a:buNone/>
              <a:defRPr sz="1600" cap="all" baseline="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47767934"/>
      </p:ext>
    </p:extLst>
  </p:cSld>
  <p:clrMapOvr>
    <a:overrideClrMapping bg1="lt1" tx1="dk1" bg2="lt2" tx2="dk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tatem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1133856"/>
          </a:xfrm>
        </p:spPr>
        <p:txBody>
          <a:bodyPr/>
          <a:lstStyle/>
          <a:p>
            <a:r>
              <a:rPr lang="en-US"/>
              <a:t>Click to edit Master title style</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42FED8FD-3F8D-425F-9991-7FB6FCCEC5A2}" type="datetime1">
              <a:rPr lang="en-US" smtClean="0"/>
              <a:t>9/23/2026</a:t>
            </a:fld>
            <a:endParaRPr lang="en-US" dirty="0"/>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CC057153-B650-4DEB-B370-79DDCFDCE934}" type="slidenum">
              <a:rPr lang="en-US" smtClean="0"/>
              <a:pPr/>
              <a:t>‹#›</a:t>
            </a:fld>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12648" y="630936"/>
            <a:ext cx="8266176" cy="5605272"/>
          </a:xfrm>
        </p:spPr>
        <p:txBody>
          <a:bodyPr anchor="ctr">
            <a:normAutofit/>
          </a:bodyPr>
          <a:lstStyle>
            <a:lvl1pPr marL="0" indent="0">
              <a:lnSpc>
                <a:spcPct val="100000"/>
              </a:lnSpc>
              <a:buNone/>
              <a:defRPr sz="5400" b="1"/>
            </a:lvl1pPr>
            <a:lvl2pPr marL="228600" indent="0">
              <a:lnSpc>
                <a:spcPct val="100000"/>
              </a:lnSpc>
              <a:buNone/>
              <a:defRPr sz="4800" b="1"/>
            </a:lvl2pPr>
            <a:lvl3pPr marL="457200" indent="0">
              <a:lnSpc>
                <a:spcPct val="100000"/>
              </a:lnSpc>
              <a:buNone/>
              <a:defRPr sz="4400" b="1"/>
            </a:lvl3pPr>
            <a:lvl4pPr marL="685800" indent="0">
              <a:lnSpc>
                <a:spcPct val="100000"/>
              </a:lnSpc>
              <a:buNone/>
              <a:defRPr sz="4000" b="1"/>
            </a:lvl4pPr>
            <a:lvl5pPr marL="914400" indent="0">
              <a:lnSpc>
                <a:spcPct val="100000"/>
              </a:lnSpc>
              <a:buNone/>
              <a:defRPr sz="3600" b="1"/>
            </a:lvl5pPr>
          </a:lstStyle>
          <a:p>
            <a:pPr lvl="0"/>
            <a:r>
              <a:rPr lang="en-US"/>
              <a:t>Click to edit Statement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653613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tatement 2">
    <p:spTree>
      <p:nvGrpSpPr>
        <p:cNvPr id="1" name=""/>
        <p:cNvGrpSpPr/>
        <p:nvPr/>
      </p:nvGrpSpPr>
      <p:grpSpPr>
        <a:xfrm>
          <a:off x="0" y="0"/>
          <a:ext cx="0" cy="0"/>
          <a:chOff x="0" y="0"/>
          <a:chExt cx="0" cy="0"/>
        </a:xfrm>
      </p:grpSpPr>
      <p:sp>
        <p:nvSpPr>
          <p:cNvPr id="16" name="Freeform: Shape 15">
            <a:extLst>
              <a:ext uri="{FF2B5EF4-FFF2-40B4-BE49-F238E27FC236}">
                <a16:creationId xmlns:a16="http://schemas.microsoft.com/office/drawing/2014/main" id="{860B29AE-EBEF-71CC-AE38-3B2CD14FCA19}"/>
              </a:ext>
            </a:extLst>
          </p:cNvPr>
          <p:cNvSpPr/>
          <p:nvPr userDrawn="1"/>
        </p:nvSpPr>
        <p:spPr>
          <a:xfrm rot="5400000" flipV="1">
            <a:off x="-2566724" y="2566724"/>
            <a:ext cx="6399213" cy="1265765"/>
          </a:xfrm>
          <a:custGeom>
            <a:avLst/>
            <a:gdLst>
              <a:gd name="connsiteX0" fmla="*/ 0 w 6399213"/>
              <a:gd name="connsiteY0" fmla="*/ 0 h 1265765"/>
              <a:gd name="connsiteX1" fmla="*/ 0 w 6399213"/>
              <a:gd name="connsiteY1" fmla="*/ 1265765 h 1265765"/>
              <a:gd name="connsiteX2" fmla="*/ 5982881 w 6399213"/>
              <a:gd name="connsiteY2" fmla="*/ 1265765 h 1265765"/>
              <a:gd name="connsiteX3" fmla="*/ 6399213 w 6399213"/>
              <a:gd name="connsiteY3" fmla="*/ 849433 h 1265765"/>
              <a:gd name="connsiteX4" fmla="*/ 6399213 w 6399213"/>
              <a:gd name="connsiteY4" fmla="*/ 0 h 12657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99213" h="1265765">
                <a:moveTo>
                  <a:pt x="0" y="0"/>
                </a:moveTo>
                <a:lnTo>
                  <a:pt x="0" y="1265765"/>
                </a:lnTo>
                <a:lnTo>
                  <a:pt x="5982881" y="1265765"/>
                </a:lnTo>
                <a:cubicBezTo>
                  <a:pt x="6212815" y="1265765"/>
                  <a:pt x="6399213" y="1079367"/>
                  <a:pt x="6399213" y="849433"/>
                </a:cubicBezTo>
                <a:lnTo>
                  <a:pt x="6399213" y="0"/>
                </a:lnTo>
                <a:close/>
              </a:path>
            </a:pathLst>
          </a:cu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1133856"/>
          </a:xfrm>
        </p:spPr>
        <p:txBody>
          <a:bodyPr/>
          <a:lstStyle/>
          <a:p>
            <a:r>
              <a:rPr lang="en-US"/>
              <a:t>Click to edit Master title style</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5BD6B3E3-A05B-4311-9C9A-DA8A512CAB97}" type="datetime1">
              <a:rPr lang="en-US" smtClean="0"/>
              <a:t>9/23/2026</a:t>
            </a:fld>
            <a:endParaRPr lang="en-US" dirty="0"/>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CC057153-B650-4DEB-B370-79DDCFDCE934}" type="slidenum">
              <a:rPr lang="en-US" smtClean="0"/>
              <a:pPr/>
              <a:t>‹#›</a:t>
            </a:fld>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798217" y="630935"/>
            <a:ext cx="8266176" cy="5605272"/>
          </a:xfrm>
        </p:spPr>
        <p:txBody>
          <a:bodyPr anchor="ctr">
            <a:normAutofit/>
          </a:bodyPr>
          <a:lstStyle>
            <a:lvl1pPr marL="0" indent="0">
              <a:lnSpc>
                <a:spcPct val="100000"/>
              </a:lnSpc>
              <a:buNone/>
              <a:defRPr sz="5400" b="1"/>
            </a:lvl1pPr>
            <a:lvl2pPr marL="228600" indent="0">
              <a:lnSpc>
                <a:spcPct val="100000"/>
              </a:lnSpc>
              <a:buNone/>
              <a:defRPr sz="4800" b="1"/>
            </a:lvl2pPr>
            <a:lvl3pPr marL="457200" indent="0">
              <a:lnSpc>
                <a:spcPct val="100000"/>
              </a:lnSpc>
              <a:buNone/>
              <a:defRPr sz="4400" b="1"/>
            </a:lvl3pPr>
            <a:lvl4pPr marL="685800" indent="0">
              <a:lnSpc>
                <a:spcPct val="100000"/>
              </a:lnSpc>
              <a:buNone/>
              <a:defRPr sz="4000" b="1"/>
            </a:lvl4pPr>
            <a:lvl5pPr marL="914400" indent="0">
              <a:lnSpc>
                <a:spcPct val="100000"/>
              </a:lnSpc>
              <a:buNone/>
              <a:defRPr sz="3600" b="1"/>
            </a:lvl5pPr>
          </a:lstStyle>
          <a:p>
            <a:pPr lvl="0"/>
            <a:r>
              <a:rPr lang="en-US"/>
              <a:t>Click to edit Statement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1914536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tatement 3">
    <p:spTree>
      <p:nvGrpSpPr>
        <p:cNvPr id="1" name=""/>
        <p:cNvGrpSpPr/>
        <p:nvPr/>
      </p:nvGrpSpPr>
      <p:grpSpPr>
        <a:xfrm>
          <a:off x="0" y="0"/>
          <a:ext cx="0" cy="0"/>
          <a:chOff x="0" y="0"/>
          <a:chExt cx="0" cy="0"/>
        </a:xfrm>
      </p:grpSpPr>
      <p:sp>
        <p:nvSpPr>
          <p:cNvPr id="12" name="Freeform: Shape 11">
            <a:extLst>
              <a:ext uri="{FF2B5EF4-FFF2-40B4-BE49-F238E27FC236}">
                <a16:creationId xmlns:a16="http://schemas.microsoft.com/office/drawing/2014/main" id="{1CEC059F-651D-D540-DF60-D6361D9C716B}"/>
              </a:ext>
            </a:extLst>
          </p:cNvPr>
          <p:cNvSpPr/>
          <p:nvPr userDrawn="1"/>
        </p:nvSpPr>
        <p:spPr>
          <a:xfrm flipV="1">
            <a:off x="1" y="6099048"/>
            <a:ext cx="10487111" cy="758952"/>
          </a:xfrm>
          <a:custGeom>
            <a:avLst/>
            <a:gdLst>
              <a:gd name="connsiteX0" fmla="*/ 0 w 10487111"/>
              <a:gd name="connsiteY0" fmla="*/ 758952 h 758952"/>
              <a:gd name="connsiteX1" fmla="*/ 10070779 w 10487111"/>
              <a:gd name="connsiteY1" fmla="*/ 758952 h 758952"/>
              <a:gd name="connsiteX2" fmla="*/ 10487111 w 10487111"/>
              <a:gd name="connsiteY2" fmla="*/ 342620 h 758952"/>
              <a:gd name="connsiteX3" fmla="*/ 10487111 w 10487111"/>
              <a:gd name="connsiteY3" fmla="*/ 0 h 758952"/>
              <a:gd name="connsiteX4" fmla="*/ 0 w 10487111"/>
              <a:gd name="connsiteY4" fmla="*/ 0 h 7589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87111" h="758952">
                <a:moveTo>
                  <a:pt x="0" y="758952"/>
                </a:moveTo>
                <a:lnTo>
                  <a:pt x="10070779" y="758952"/>
                </a:lnTo>
                <a:cubicBezTo>
                  <a:pt x="10300713" y="758952"/>
                  <a:pt x="10487111" y="572554"/>
                  <a:pt x="10487111" y="342620"/>
                </a:cubicBezTo>
                <a:lnTo>
                  <a:pt x="10487111" y="0"/>
                </a:lnTo>
                <a:lnTo>
                  <a:pt x="0" y="0"/>
                </a:lnTo>
                <a:close/>
              </a:path>
            </a:pathLst>
          </a:cu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1133856"/>
          </a:xfrm>
        </p:spPr>
        <p:txBody>
          <a:bodyPr/>
          <a:lstStyle/>
          <a:p>
            <a:r>
              <a:rPr lang="en-US"/>
              <a:t>Click to edit Master title style</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FAEFBAE2-1C27-41D0-8DBA-D202F753417F}" type="datetime1">
              <a:rPr lang="en-US" smtClean="0"/>
              <a:t>9/23/2026</a:t>
            </a:fld>
            <a:endParaRPr lang="en-US" dirty="0"/>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a:xfrm>
            <a:off x="7068312" y="6492240"/>
            <a:ext cx="2660904" cy="338328"/>
          </a:xfrm>
        </p:spPr>
        <p:txBody>
          <a:bodyPr/>
          <a:lstStyle/>
          <a:p>
            <a:r>
              <a:rPr lang="en-US" dirty="0"/>
              <a:t>Sample Footer Text</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a:xfrm>
            <a:off x="9820656" y="6492240"/>
            <a:ext cx="457200" cy="338328"/>
          </a:xfrm>
        </p:spPr>
        <p:txBody>
          <a:bodyPr/>
          <a:lstStyle/>
          <a:p>
            <a:fld id="{CC057153-B650-4DEB-B370-79DDCFDCE934}" type="slidenum">
              <a:rPr lang="en-US" smtClean="0"/>
              <a:pPr/>
              <a:t>‹#›</a:t>
            </a:fld>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283464" y="1596767"/>
            <a:ext cx="9537192" cy="4142232"/>
          </a:xfrm>
        </p:spPr>
        <p:txBody>
          <a:bodyPr anchor="b">
            <a:normAutofit/>
          </a:bodyPr>
          <a:lstStyle>
            <a:lvl1pPr marL="0" indent="0">
              <a:lnSpc>
                <a:spcPct val="100000"/>
              </a:lnSpc>
              <a:buNone/>
              <a:defRPr sz="6000" b="1"/>
            </a:lvl1pPr>
            <a:lvl2pPr marL="228600" indent="0">
              <a:lnSpc>
                <a:spcPct val="100000"/>
              </a:lnSpc>
              <a:buNone/>
              <a:defRPr sz="5400" b="1"/>
            </a:lvl2pPr>
            <a:lvl3pPr marL="457200" indent="0">
              <a:lnSpc>
                <a:spcPct val="100000"/>
              </a:lnSpc>
              <a:buNone/>
              <a:defRPr sz="4800" b="1"/>
            </a:lvl3pPr>
            <a:lvl4pPr marL="685800" indent="0">
              <a:lnSpc>
                <a:spcPct val="100000"/>
              </a:lnSpc>
              <a:buNone/>
              <a:defRPr sz="4400" b="1"/>
            </a:lvl4pPr>
            <a:lvl5pPr marL="914400" indent="0">
              <a:lnSpc>
                <a:spcPct val="100000"/>
              </a:lnSpc>
              <a:buNone/>
              <a:defRPr sz="4000" b="1"/>
            </a:lvl5pPr>
          </a:lstStyle>
          <a:p>
            <a:pPr lvl="0"/>
            <a:r>
              <a:rPr lang="en-US"/>
              <a:t>Click to edit Statement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1885976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F0761-EA67-F7D1-62E4-095EADA262F0}"/>
              </a:ext>
            </a:extLst>
          </p:cNvPr>
          <p:cNvSpPr>
            <a:spLocks noGrp="1"/>
          </p:cNvSpPr>
          <p:nvPr>
            <p:ph type="title" hasCustomPrompt="1"/>
          </p:nvPr>
        </p:nvSpPr>
        <p:spPr>
          <a:xfrm>
            <a:off x="1499616" y="1524002"/>
            <a:ext cx="9198864" cy="2871216"/>
          </a:xfrm>
        </p:spPr>
        <p:txBody>
          <a:bodyPr anchor="ctr">
            <a:normAutofit/>
          </a:bodyPr>
          <a:lstStyle>
            <a:lvl1pPr>
              <a:lnSpc>
                <a:spcPct val="110000"/>
              </a:lnSpc>
              <a:defRPr sz="4000" cap="none" baseline="0"/>
            </a:lvl1pPr>
          </a:lstStyle>
          <a:p>
            <a:r>
              <a:rPr lang="en-US"/>
              <a:t>Click to edit Quote</a:t>
            </a:r>
          </a:p>
        </p:txBody>
      </p:sp>
      <p:sp>
        <p:nvSpPr>
          <p:cNvPr id="3" name="Date Placeholder 2">
            <a:extLst>
              <a:ext uri="{FF2B5EF4-FFF2-40B4-BE49-F238E27FC236}">
                <a16:creationId xmlns:a16="http://schemas.microsoft.com/office/drawing/2014/main" id="{49A78CD0-57A9-DB86-E3A3-40628E6D68B7}"/>
              </a:ext>
            </a:extLst>
          </p:cNvPr>
          <p:cNvSpPr>
            <a:spLocks noGrp="1"/>
          </p:cNvSpPr>
          <p:nvPr>
            <p:ph type="dt" sz="half" idx="10"/>
          </p:nvPr>
        </p:nvSpPr>
        <p:spPr/>
        <p:txBody>
          <a:bodyPr/>
          <a:lstStyle/>
          <a:p>
            <a:fld id="{6A453612-8941-41EA-ABBA-F717A06C8346}" type="datetime1">
              <a:rPr lang="en-US" smtClean="0"/>
              <a:t>9/23/2026</a:t>
            </a:fld>
            <a:endParaRPr lang="en-US" dirty="0"/>
          </a:p>
        </p:txBody>
      </p:sp>
      <p:sp>
        <p:nvSpPr>
          <p:cNvPr id="4" name="Footer Placeholder 3">
            <a:extLst>
              <a:ext uri="{FF2B5EF4-FFF2-40B4-BE49-F238E27FC236}">
                <a16:creationId xmlns:a16="http://schemas.microsoft.com/office/drawing/2014/main" id="{B54C2DF4-76B6-1299-74E1-66F403C01A3C}"/>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2535CA15-3DFE-125B-C658-77179EDEA2F0}"/>
              </a:ext>
            </a:extLst>
          </p:cNvPr>
          <p:cNvSpPr>
            <a:spLocks noGrp="1"/>
          </p:cNvSpPr>
          <p:nvPr>
            <p:ph type="sldNum" sz="quarter" idx="12"/>
          </p:nvPr>
        </p:nvSpPr>
        <p:spPr/>
        <p:txBody>
          <a:bodyPr/>
          <a:lstStyle/>
          <a:p>
            <a:fld id="{CC057153-B650-4DEB-B370-79DDCFDCE934}" type="slidenum">
              <a:rPr lang="en-US" smtClean="0"/>
              <a:pPr/>
              <a:t>‹#›</a:t>
            </a:fld>
            <a:endParaRPr lang="en-US" dirty="0"/>
          </a:p>
        </p:txBody>
      </p:sp>
      <p:sp>
        <p:nvSpPr>
          <p:cNvPr id="7" name="Content Placeholder 6">
            <a:extLst>
              <a:ext uri="{FF2B5EF4-FFF2-40B4-BE49-F238E27FC236}">
                <a16:creationId xmlns:a16="http://schemas.microsoft.com/office/drawing/2014/main" id="{E5FAB025-061F-4B04-451A-37E42755863E}"/>
              </a:ext>
            </a:extLst>
          </p:cNvPr>
          <p:cNvSpPr>
            <a:spLocks noGrp="1"/>
          </p:cNvSpPr>
          <p:nvPr>
            <p:ph sz="quarter" idx="13" hasCustomPrompt="1"/>
          </p:nvPr>
        </p:nvSpPr>
        <p:spPr>
          <a:xfrm>
            <a:off x="1499616" y="5376672"/>
            <a:ext cx="9198864" cy="466344"/>
          </a:xfrm>
        </p:spPr>
        <p:txBody>
          <a:bodyPr>
            <a:normAutofit/>
          </a:bodyPr>
          <a:lstStyle>
            <a:lvl1pPr marL="0" indent="0">
              <a:buNone/>
              <a:defRPr sz="2200" b="1" cap="all" baseline="0">
                <a:solidFill>
                  <a:schemeClr val="accent1"/>
                </a:solidFill>
              </a:defRPr>
            </a:lvl1pPr>
            <a:lvl2pPr marL="228600" indent="0">
              <a:buNone/>
              <a:defRPr sz="2000" b="1" cap="all" baseline="0">
                <a:solidFill>
                  <a:schemeClr val="accent1"/>
                </a:solidFill>
              </a:defRPr>
            </a:lvl2pPr>
            <a:lvl3pPr marL="457200" indent="0">
              <a:buNone/>
              <a:defRPr sz="1800" b="1" cap="all" baseline="0">
                <a:solidFill>
                  <a:schemeClr val="accent1"/>
                </a:solidFill>
              </a:defRPr>
            </a:lvl3pPr>
            <a:lvl4pPr marL="685800" indent="0">
              <a:buNone/>
              <a:defRPr sz="1600" b="1" cap="all" baseline="0">
                <a:solidFill>
                  <a:schemeClr val="accent1"/>
                </a:solidFill>
              </a:defRPr>
            </a:lvl4pPr>
            <a:lvl5pPr marL="914400" indent="0">
              <a:buNone/>
              <a:defRPr sz="1400" b="1" cap="all" baseline="0">
                <a:solidFill>
                  <a:schemeClr val="accent1"/>
                </a:solidFill>
              </a:defRPr>
            </a:lvl5pPr>
          </a:lstStyle>
          <a:p>
            <a:pPr lvl="0"/>
            <a:r>
              <a:rPr lang="en-US"/>
              <a:t>Quote Author</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269020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Quote 2">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19D41517-889E-CBB7-FD17-C5FECA783B2A}"/>
              </a:ext>
            </a:extLst>
          </p:cNvPr>
          <p:cNvSpPr/>
          <p:nvPr userDrawn="1"/>
        </p:nvSpPr>
        <p:spPr>
          <a:xfrm flipV="1">
            <a:off x="0" y="823828"/>
            <a:ext cx="11385608" cy="6034172"/>
          </a:xfrm>
          <a:custGeom>
            <a:avLst/>
            <a:gdLst>
              <a:gd name="connsiteX0" fmla="*/ 0 w 11385608"/>
              <a:gd name="connsiteY0" fmla="*/ 6034172 h 6034172"/>
              <a:gd name="connsiteX1" fmla="*/ 10969276 w 11385608"/>
              <a:gd name="connsiteY1" fmla="*/ 6034172 h 6034172"/>
              <a:gd name="connsiteX2" fmla="*/ 11385608 w 11385608"/>
              <a:gd name="connsiteY2" fmla="*/ 5617840 h 6034172"/>
              <a:gd name="connsiteX3" fmla="*/ 11385608 w 11385608"/>
              <a:gd name="connsiteY3" fmla="*/ 0 h 6034172"/>
              <a:gd name="connsiteX4" fmla="*/ 0 w 11385608"/>
              <a:gd name="connsiteY4" fmla="*/ 0 h 60341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5608" h="6034172">
                <a:moveTo>
                  <a:pt x="0" y="6034172"/>
                </a:moveTo>
                <a:lnTo>
                  <a:pt x="10969276" y="6034172"/>
                </a:lnTo>
                <a:cubicBezTo>
                  <a:pt x="11199210" y="6034172"/>
                  <a:pt x="11385608" y="5847774"/>
                  <a:pt x="11385608" y="5617840"/>
                </a:cubicBezTo>
                <a:lnTo>
                  <a:pt x="11385608" y="0"/>
                </a:lnTo>
                <a:lnTo>
                  <a:pt x="0" y="0"/>
                </a:lnTo>
                <a:close/>
              </a:path>
            </a:pathLst>
          </a:cu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823F0761-EA67-F7D1-62E4-095EADA262F0}"/>
              </a:ext>
            </a:extLst>
          </p:cNvPr>
          <p:cNvSpPr>
            <a:spLocks noGrp="1"/>
          </p:cNvSpPr>
          <p:nvPr>
            <p:ph type="title" hasCustomPrompt="1"/>
          </p:nvPr>
        </p:nvSpPr>
        <p:spPr>
          <a:xfrm>
            <a:off x="429768" y="1783080"/>
            <a:ext cx="8499079" cy="2249424"/>
          </a:xfrm>
        </p:spPr>
        <p:txBody>
          <a:bodyPr anchor="t">
            <a:normAutofit/>
          </a:bodyPr>
          <a:lstStyle>
            <a:lvl1pPr>
              <a:lnSpc>
                <a:spcPct val="100000"/>
              </a:lnSpc>
              <a:defRPr sz="3600" cap="none" baseline="0"/>
            </a:lvl1pPr>
          </a:lstStyle>
          <a:p>
            <a:r>
              <a:rPr lang="en-US"/>
              <a:t>Click to edit Quote</a:t>
            </a:r>
          </a:p>
        </p:txBody>
      </p:sp>
      <p:sp>
        <p:nvSpPr>
          <p:cNvPr id="3" name="Date Placeholder 2">
            <a:extLst>
              <a:ext uri="{FF2B5EF4-FFF2-40B4-BE49-F238E27FC236}">
                <a16:creationId xmlns:a16="http://schemas.microsoft.com/office/drawing/2014/main" id="{49A78CD0-57A9-DB86-E3A3-40628E6D68B7}"/>
              </a:ext>
            </a:extLst>
          </p:cNvPr>
          <p:cNvSpPr>
            <a:spLocks noGrp="1"/>
          </p:cNvSpPr>
          <p:nvPr>
            <p:ph type="dt" sz="half" idx="10"/>
          </p:nvPr>
        </p:nvSpPr>
        <p:spPr/>
        <p:txBody>
          <a:bodyPr/>
          <a:lstStyle/>
          <a:p>
            <a:fld id="{73D6CD22-E4B3-48A1-94CA-B89DB574ED80}" type="datetime1">
              <a:rPr lang="en-US" smtClean="0"/>
              <a:t>9/23/2026</a:t>
            </a:fld>
            <a:endParaRPr lang="en-US" dirty="0"/>
          </a:p>
        </p:txBody>
      </p:sp>
      <p:sp>
        <p:nvSpPr>
          <p:cNvPr id="4" name="Footer Placeholder 3">
            <a:extLst>
              <a:ext uri="{FF2B5EF4-FFF2-40B4-BE49-F238E27FC236}">
                <a16:creationId xmlns:a16="http://schemas.microsoft.com/office/drawing/2014/main" id="{B54C2DF4-76B6-1299-74E1-66F403C01A3C}"/>
              </a:ext>
            </a:extLst>
          </p:cNvPr>
          <p:cNvSpPr>
            <a:spLocks noGrp="1"/>
          </p:cNvSpPr>
          <p:nvPr>
            <p:ph type="ftr" sz="quarter" idx="11"/>
          </p:nvPr>
        </p:nvSpPr>
        <p:spPr>
          <a:xfrm>
            <a:off x="8669124" y="6492240"/>
            <a:ext cx="2660904" cy="338328"/>
          </a:xfrm>
        </p:spPr>
        <p:txBody>
          <a:bodyPr/>
          <a:lstStyle/>
          <a:p>
            <a:r>
              <a:rPr lang="en-US" dirty="0"/>
              <a:t>Sample Footer Text</a:t>
            </a:r>
          </a:p>
        </p:txBody>
      </p:sp>
      <p:sp>
        <p:nvSpPr>
          <p:cNvPr id="5" name="Slide Number Placeholder 4">
            <a:extLst>
              <a:ext uri="{FF2B5EF4-FFF2-40B4-BE49-F238E27FC236}">
                <a16:creationId xmlns:a16="http://schemas.microsoft.com/office/drawing/2014/main" id="{2535CA15-3DFE-125B-C658-77179EDEA2F0}"/>
              </a:ext>
            </a:extLst>
          </p:cNvPr>
          <p:cNvSpPr>
            <a:spLocks noGrp="1"/>
          </p:cNvSpPr>
          <p:nvPr>
            <p:ph type="sldNum" sz="quarter" idx="12"/>
          </p:nvPr>
        </p:nvSpPr>
        <p:spPr>
          <a:xfrm>
            <a:off x="11421468" y="6492240"/>
            <a:ext cx="457200" cy="338328"/>
          </a:xfrm>
        </p:spPr>
        <p:txBody>
          <a:bodyPr/>
          <a:lstStyle/>
          <a:p>
            <a:fld id="{CC057153-B650-4DEB-B370-79DDCFDCE934}" type="slidenum">
              <a:rPr lang="en-US" smtClean="0"/>
              <a:pPr/>
              <a:t>‹#›</a:t>
            </a:fld>
            <a:endParaRPr lang="en-US" dirty="0"/>
          </a:p>
        </p:txBody>
      </p:sp>
      <p:sp>
        <p:nvSpPr>
          <p:cNvPr id="7" name="Content Placeholder 6">
            <a:extLst>
              <a:ext uri="{FF2B5EF4-FFF2-40B4-BE49-F238E27FC236}">
                <a16:creationId xmlns:a16="http://schemas.microsoft.com/office/drawing/2014/main" id="{E5FAB025-061F-4B04-451A-37E42755863E}"/>
              </a:ext>
            </a:extLst>
          </p:cNvPr>
          <p:cNvSpPr>
            <a:spLocks noGrp="1"/>
          </p:cNvSpPr>
          <p:nvPr>
            <p:ph sz="quarter" idx="13" hasCustomPrompt="1"/>
          </p:nvPr>
        </p:nvSpPr>
        <p:spPr>
          <a:xfrm>
            <a:off x="429768" y="5120640"/>
            <a:ext cx="5431536" cy="1289304"/>
          </a:xfrm>
        </p:spPr>
        <p:txBody>
          <a:bodyPr vert="horz" lIns="91440" tIns="45720" rIns="91440" bIns="45720" rtlCol="0" anchor="ctr">
            <a:normAutofit/>
          </a:bodyPr>
          <a:lstStyle>
            <a:lvl1pPr marL="0" indent="0">
              <a:buNone/>
              <a:defRPr lang="en-US" b="1" cap="all" baseline="0" dirty="0"/>
            </a:lvl1pPr>
            <a:lvl2pPr marL="228600" indent="0">
              <a:buNone/>
              <a:defRPr lang="en-US" b="1" cap="all" baseline="0" dirty="0"/>
            </a:lvl2pPr>
            <a:lvl3pPr marL="457200" indent="0">
              <a:buNone/>
              <a:defRPr lang="en-US" b="1" cap="all" baseline="0" dirty="0"/>
            </a:lvl3pPr>
            <a:lvl4pPr marL="685800" indent="0">
              <a:buNone/>
              <a:defRPr lang="en-US" b="1" cap="all" baseline="0" dirty="0"/>
            </a:lvl4pPr>
            <a:lvl5pPr marL="914400" indent="0">
              <a:buNone/>
              <a:defRPr lang="en-US" b="1" cap="all" baseline="0" dirty="0"/>
            </a:lvl5pPr>
          </a:lstStyle>
          <a:p>
            <a:pPr lvl="0"/>
            <a:r>
              <a:rPr lang="en-US"/>
              <a:t>Quote Author</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0466918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nclusion">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8" y="429768"/>
            <a:ext cx="10890374" cy="1627632"/>
          </a:xfrm>
        </p:spPr>
        <p:txBody>
          <a:bodyPr anchor="t">
            <a:normAutofit/>
          </a:bodyPr>
          <a:lstStyle>
            <a:lvl1pPr>
              <a:defRPr sz="5400"/>
            </a:lvl1pPr>
          </a:lstStyle>
          <a:p>
            <a:r>
              <a:rPr lang="en-US"/>
              <a:t>Click to edit Master title style</a:t>
            </a:r>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429768" y="3264408"/>
            <a:ext cx="10890374" cy="283464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97C38B47-093E-417D-A1C3-81EEF797AC69}" type="datetime1">
              <a:rPr lang="en-US" smtClean="0"/>
              <a:t>9/23/2026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692609295"/>
      </p:ext>
    </p:extLst>
  </p:cSld>
  <p:clrMapOvr>
    <a:overrideClrMapping bg1="lt1" tx1="dk1" bg2="lt2" tx2="dk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onclusion 2">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8" y="1627318"/>
            <a:ext cx="8430768" cy="1842020"/>
          </a:xfrm>
        </p:spPr>
        <p:txBody>
          <a:bodyPr anchor="b">
            <a:normAutofit/>
          </a:bodyPr>
          <a:lstStyle>
            <a:lvl1pPr>
              <a:defRPr sz="6000"/>
            </a:lvl1pPr>
          </a:lstStyle>
          <a:p>
            <a:r>
              <a:rPr lang="en-US"/>
              <a:t>Click to edit Master title style</a:t>
            </a:r>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429768" y="3622673"/>
            <a:ext cx="8430768" cy="1828800"/>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A250925D-4314-49E4-A383-289640FEB5E3}" type="datetime1">
              <a:rPr lang="en-US" smtClean="0"/>
              <a:t>9/23/2026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393871806"/>
      </p:ext>
    </p:extLst>
  </p:cSld>
  <p:clrMapOvr>
    <a:overrideClrMapping bg1="lt1" tx1="dk1" bg2="lt2" tx2="dk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7" y="294248"/>
            <a:ext cx="11164825" cy="958480"/>
          </a:xfrm>
        </p:spPr>
        <p:txBody>
          <a:bodyPr/>
          <a:lstStyle/>
          <a:p>
            <a:r>
              <a:rPr lang="en-US"/>
              <a:t>Click to edit Master title style</a:t>
            </a:r>
          </a:p>
        </p:txBody>
      </p:sp>
      <p:sp>
        <p:nvSpPr>
          <p:cNvPr id="9" name="Text Placeholder 8">
            <a:extLst>
              <a:ext uri="{FF2B5EF4-FFF2-40B4-BE49-F238E27FC236}">
                <a16:creationId xmlns:a16="http://schemas.microsoft.com/office/drawing/2014/main" id="{778C515B-8D5A-0268-9044-7B2013C87E02}"/>
              </a:ext>
            </a:extLst>
          </p:cNvPr>
          <p:cNvSpPr>
            <a:spLocks noGrp="1"/>
          </p:cNvSpPr>
          <p:nvPr>
            <p:ph type="body" sz="quarter" idx="13"/>
          </p:nvPr>
        </p:nvSpPr>
        <p:spPr>
          <a:xfrm>
            <a:off x="429767" y="2020825"/>
            <a:ext cx="5212208" cy="428472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10">
            <a:extLst>
              <a:ext uri="{FF2B5EF4-FFF2-40B4-BE49-F238E27FC236}">
                <a16:creationId xmlns:a16="http://schemas.microsoft.com/office/drawing/2014/main" id="{13C7061A-8ED7-8B72-BD2B-2DF67F8C7A75}"/>
              </a:ext>
            </a:extLst>
          </p:cNvPr>
          <p:cNvSpPr>
            <a:spLocks noGrp="1"/>
          </p:cNvSpPr>
          <p:nvPr>
            <p:ph type="body" sz="quarter" idx="14"/>
          </p:nvPr>
        </p:nvSpPr>
        <p:spPr>
          <a:xfrm>
            <a:off x="6381622" y="2020822"/>
            <a:ext cx="5212208" cy="42847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EE2C59E0-667A-459A-BBD1-70DA72C3C576}" type="datetime1">
              <a:rPr lang="en-US" smtClean="0"/>
              <a:t>9/23/2026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00664005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429768" y="276166"/>
            <a:ext cx="11164824" cy="976562"/>
          </a:xfrm>
        </p:spPr>
        <p:txBody>
          <a:bodyPr/>
          <a:lstStyle/>
          <a:p>
            <a:r>
              <a:rPr lang="en-US"/>
              <a:t>Click to edit Master title style</a:t>
            </a:r>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429767" y="1380744"/>
            <a:ext cx="5212080"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Text Placeholder 10">
            <a:extLst>
              <a:ext uri="{FF2B5EF4-FFF2-40B4-BE49-F238E27FC236}">
                <a16:creationId xmlns:a16="http://schemas.microsoft.com/office/drawing/2014/main" id="{A211279F-0D05-3637-19CD-29468F4DD2F3}"/>
              </a:ext>
            </a:extLst>
          </p:cNvPr>
          <p:cNvSpPr>
            <a:spLocks noGrp="1"/>
          </p:cNvSpPr>
          <p:nvPr>
            <p:ph type="body" sz="quarter" idx="13"/>
          </p:nvPr>
        </p:nvSpPr>
        <p:spPr>
          <a:xfrm>
            <a:off x="430213" y="2021134"/>
            <a:ext cx="5211762" cy="434315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382512" y="1380744"/>
            <a:ext cx="5212080"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Text Placeholder 12">
            <a:extLst>
              <a:ext uri="{FF2B5EF4-FFF2-40B4-BE49-F238E27FC236}">
                <a16:creationId xmlns:a16="http://schemas.microsoft.com/office/drawing/2014/main" id="{F1B170DE-636A-B1A9-2EAB-C426DBFB3E51}"/>
              </a:ext>
            </a:extLst>
          </p:cNvPr>
          <p:cNvSpPr>
            <a:spLocks noGrp="1"/>
          </p:cNvSpPr>
          <p:nvPr>
            <p:ph type="body" sz="quarter" idx="14"/>
          </p:nvPr>
        </p:nvSpPr>
        <p:spPr>
          <a:xfrm>
            <a:off x="6381750" y="2020888"/>
            <a:ext cx="521335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706CC00B-2F01-4379-B0FD-8DA094C16FA4}" type="datetime1">
              <a:rPr lang="en-US" smtClean="0"/>
              <a:t>9/23/2026</a:t>
            </a:fld>
            <a:endParaRPr lang="en-US" dirty="0"/>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r>
              <a:rPr lang="en-US" dirty="0"/>
              <a:t>Sample Footer Text</a:t>
            </a:r>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61834677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429768" y="557784"/>
            <a:ext cx="3713996" cy="2212313"/>
          </a:xfrm>
        </p:spPr>
        <p:txBody>
          <a:bodyPr anchor="t">
            <a:normAutofit/>
          </a:bodyPr>
          <a:lstStyle>
            <a:lvl1pPr>
              <a:defRPr sz="3200"/>
            </a:lvl1pPr>
          </a:lstStyle>
          <a:p>
            <a:r>
              <a:rPr lang="en-US"/>
              <a:t>Click to edit Master title style</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429767" y="2826137"/>
            <a:ext cx="3310128" cy="3434638"/>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3" name="Picture Placeholder 8">
            <a:extLst>
              <a:ext uri="{FF2B5EF4-FFF2-40B4-BE49-F238E27FC236}">
                <a16:creationId xmlns:a16="http://schemas.microsoft.com/office/drawing/2014/main" id="{FA23F0E6-EDAF-3A7F-5EC8-F911E9AE48EF}"/>
              </a:ext>
            </a:extLst>
          </p:cNvPr>
          <p:cNvSpPr>
            <a:spLocks noGrp="1"/>
          </p:cNvSpPr>
          <p:nvPr>
            <p:ph type="pic" sz="quarter" idx="13"/>
          </p:nvPr>
        </p:nvSpPr>
        <p:spPr>
          <a:xfrm>
            <a:off x="4502843" y="0"/>
            <a:ext cx="7689157" cy="6399152"/>
          </a:xfrm>
          <a:custGeom>
            <a:avLst/>
            <a:gdLst>
              <a:gd name="connsiteX0" fmla="*/ 0 w 7689157"/>
              <a:gd name="connsiteY0" fmla="*/ 0 h 6399152"/>
              <a:gd name="connsiteX1" fmla="*/ 7689157 w 7689157"/>
              <a:gd name="connsiteY1" fmla="*/ 0 h 6399152"/>
              <a:gd name="connsiteX2" fmla="*/ 7689157 w 7689157"/>
              <a:gd name="connsiteY2" fmla="*/ 6399152 h 6399152"/>
              <a:gd name="connsiteX3" fmla="*/ 578440 w 7689157"/>
              <a:gd name="connsiteY3" fmla="*/ 6399152 h 6399152"/>
              <a:gd name="connsiteX4" fmla="*/ 0 w 7689157"/>
              <a:gd name="connsiteY4" fmla="*/ 582071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89157" h="6399152">
                <a:moveTo>
                  <a:pt x="0" y="0"/>
                </a:moveTo>
                <a:lnTo>
                  <a:pt x="7689157" y="0"/>
                </a:lnTo>
                <a:lnTo>
                  <a:pt x="7689157" y="6399152"/>
                </a:lnTo>
                <a:lnTo>
                  <a:pt x="578440" y="6399152"/>
                </a:lnTo>
                <a:cubicBezTo>
                  <a:pt x="258976" y="6399152"/>
                  <a:pt x="0" y="6140176"/>
                  <a:pt x="0" y="5820712"/>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r>
              <a:rPr lang="en-US"/>
              <a:t>Click icon to add picture</a:t>
            </a:r>
            <a:endParaRPr lang="en-US" dirty="0"/>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fld id="{5019F103-9E7C-4D5A-827C-0D2D66EE1CD2}" type="datetime1">
              <a:rPr lang="en-US" smtClean="0"/>
              <a:t>9/23/2026</a:t>
            </a:fld>
            <a:endParaRPr lang="en-US" dirty="0"/>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821463884"/>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431173" y="285210"/>
            <a:ext cx="10653578" cy="965101"/>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431172" y="1384847"/>
            <a:ext cx="10653579" cy="49051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431172" y="6490524"/>
            <a:ext cx="2841959" cy="336141"/>
          </a:xfrm>
          <a:prstGeom prst="rect">
            <a:avLst/>
          </a:prstGeom>
        </p:spPr>
        <p:txBody>
          <a:bodyPr vert="horz" lIns="91440" tIns="45720" rIns="91440" bIns="45720" rtlCol="0" anchor="ctr"/>
          <a:lstStyle>
            <a:lvl1pPr algn="l">
              <a:defRPr sz="800">
                <a:solidFill>
                  <a:schemeClr val="tx1"/>
                </a:solidFill>
              </a:defRPr>
            </a:lvl1pPr>
          </a:lstStyle>
          <a:p>
            <a:fld id="{072E1B28-DB45-4001-B295-7D7933E04419}" type="datetime1">
              <a:rPr lang="en-US" smtClean="0"/>
              <a:t>9/23/2026</a:t>
            </a:fld>
            <a:endParaRPr lang="en-US" dirty="0"/>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8893370" y="6490524"/>
            <a:ext cx="2662834" cy="336141"/>
          </a:xfrm>
          <a:prstGeom prst="rect">
            <a:avLst/>
          </a:prstGeom>
        </p:spPr>
        <p:txBody>
          <a:bodyPr vert="horz" lIns="91440" tIns="45720" rIns="91440" bIns="45720" rtlCol="0" anchor="ctr"/>
          <a:lstStyle>
            <a:lvl1pPr algn="r">
              <a:defRPr sz="800">
                <a:solidFill>
                  <a:schemeClr val="tx1"/>
                </a:solidFill>
              </a:defRPr>
            </a:lvl1pPr>
          </a:lstStyle>
          <a:p>
            <a:r>
              <a:rPr lang="en-US" dirty="0"/>
              <a:t>Sample Footer Text</a:t>
            </a:r>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648431" y="6490524"/>
            <a:ext cx="457200" cy="336141"/>
          </a:xfrm>
          <a:prstGeom prst="rect">
            <a:avLst/>
          </a:prstGeom>
        </p:spPr>
        <p:txBody>
          <a:bodyPr vert="horz" lIns="91440" tIns="45720" rIns="91440" bIns="45720" rtlCol="0" anchor="ctr"/>
          <a:lstStyle>
            <a:lvl1pPr algn="r">
              <a:defRPr sz="800">
                <a:solidFill>
                  <a:schemeClr val="tx1"/>
                </a:solidFill>
              </a:defRPr>
            </a:lvl1pPr>
          </a:lstStyle>
          <a:p>
            <a:fld id="{84C450F2-3BB4-4AE4-8A35-A9D7AEA4C850}" type="slidenum">
              <a:rPr lang="en-US" smtClean="0"/>
              <a:pPr/>
              <a:t>‹#›</a:t>
            </a:fld>
            <a:endParaRPr lang="en-US" dirty="0"/>
          </a:p>
        </p:txBody>
      </p:sp>
    </p:spTree>
    <p:extLst>
      <p:ext uri="{BB962C8B-B14F-4D97-AF65-F5344CB8AC3E}">
        <p14:creationId xmlns:p14="http://schemas.microsoft.com/office/powerpoint/2010/main" val="1317099004"/>
      </p:ext>
    </p:extLst>
  </p:cSld>
  <p:clrMap bg1="lt1" tx1="dk1" bg2="lt2" tx2="dk2" accent1="accent1" accent2="accent2" accent3="accent3" accent4="accent4" accent5="accent5" accent6="accent6" hlink="hlink" folHlink="folHlink"/>
  <p:sldLayoutIdLst>
    <p:sldLayoutId id="2147483685" r:id="rId1"/>
    <p:sldLayoutId id="2147483687" r:id="rId2"/>
    <p:sldLayoutId id="2147483740" r:id="rId3"/>
    <p:sldLayoutId id="2147483686"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 id="2147483704" r:id="rId13"/>
    <p:sldLayoutId id="2147483705" r:id="rId14"/>
    <p:sldLayoutId id="2147483706" r:id="rId15"/>
    <p:sldLayoutId id="2147483707" r:id="rId16"/>
    <p:sldLayoutId id="2147483708" r:id="rId17"/>
    <p:sldLayoutId id="2147483709" r:id="rId18"/>
    <p:sldLayoutId id="2147483710" r:id="rId19"/>
    <p:sldLayoutId id="2147483711" r:id="rId20"/>
    <p:sldLayoutId id="2147483712" r:id="rId21"/>
    <p:sldLayoutId id="2147483713" r:id="rId22"/>
    <p:sldLayoutId id="2147483714" r:id="rId23"/>
    <p:sldLayoutId id="2147483715" r:id="rId24"/>
    <p:sldLayoutId id="2147483716" r:id="rId25"/>
    <p:sldLayoutId id="2147483717" r:id="rId26"/>
    <p:sldLayoutId id="2147483718" r:id="rId27"/>
    <p:sldLayoutId id="2147483719" r:id="rId28"/>
    <p:sldLayoutId id="2147483720" r:id="rId29"/>
    <p:sldLayoutId id="2147483721" r:id="rId30"/>
    <p:sldLayoutId id="2147483722" r:id="rId31"/>
    <p:sldLayoutId id="2147483723" r:id="rId32"/>
    <p:sldLayoutId id="2147483724" r:id="rId33"/>
    <p:sldLayoutId id="2147483725" r:id="rId34"/>
    <p:sldLayoutId id="2147483726" r:id="rId35"/>
    <p:sldLayoutId id="2147483727" r:id="rId36"/>
    <p:sldLayoutId id="2147483728" r:id="rId37"/>
    <p:sldLayoutId id="2147483729" r:id="rId38"/>
    <p:sldLayoutId id="2147483730" r:id="rId39"/>
    <p:sldLayoutId id="2147483731" r:id="rId40"/>
    <p:sldLayoutId id="2147483732" r:id="rId41"/>
    <p:sldLayoutId id="2147483733" r:id="rId42"/>
    <p:sldLayoutId id="2147483734" r:id="rId43"/>
    <p:sldLayoutId id="2147483735" r:id="rId44"/>
    <p:sldLayoutId id="2147483736" r:id="rId45"/>
    <p:sldLayoutId id="2147483737" r:id="rId46"/>
  </p:sldLayoutIdLst>
  <p:hf hdr="0"/>
  <p:txStyles>
    <p:titleStyle>
      <a:lvl1pPr algn="l" defTabSz="914400" rtl="0" eaLnBrk="1" latinLnBrk="0" hangingPunct="1">
        <a:lnSpc>
          <a:spcPct val="90000"/>
        </a:lnSpc>
        <a:spcBef>
          <a:spcPct val="0"/>
        </a:spcBef>
        <a:buNone/>
        <a:defRPr sz="3200" b="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160">
          <p15:clr>
            <a:srgbClr val="F26B43"/>
          </p15:clr>
        </p15:guide>
        <p15:guide id="4"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20.jpeg"/><Relationship Id="rId1" Type="http://schemas.openxmlformats.org/officeDocument/2006/relationships/slideLayout" Target="../slideLayouts/slideLayout30.xml"/></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21.jpg"/><Relationship Id="rId1" Type="http://schemas.openxmlformats.org/officeDocument/2006/relationships/slideLayout" Target="../slideLayouts/slideLayout3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22.jpg"/><Relationship Id="rId1" Type="http://schemas.openxmlformats.org/officeDocument/2006/relationships/slideLayout" Target="../slideLayouts/slideLayout30.xml"/><Relationship Id="rId4" Type="http://schemas.openxmlformats.org/officeDocument/2006/relationships/image" Target="../media/image23.jpg"/></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24.jpg"/><Relationship Id="rId1" Type="http://schemas.openxmlformats.org/officeDocument/2006/relationships/slideLayout" Target="../slideLayouts/slideLayout3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A38E9-D21E-DE68-38AC-F56AEA15B379}"/>
              </a:ext>
            </a:extLst>
          </p:cNvPr>
          <p:cNvSpPr>
            <a:spLocks noGrp="1"/>
          </p:cNvSpPr>
          <p:nvPr>
            <p:ph type="ctrTitle"/>
          </p:nvPr>
        </p:nvSpPr>
        <p:spPr>
          <a:xfrm>
            <a:off x="431172" y="3425399"/>
            <a:ext cx="7685140" cy="2621154"/>
          </a:xfrm>
        </p:spPr>
        <p:txBody>
          <a:bodyPr anchor="b">
            <a:normAutofit fontScale="90000"/>
          </a:bodyPr>
          <a:lstStyle/>
          <a:p>
            <a:r>
              <a:rPr lang="en-US" dirty="0"/>
              <a:t>State trustee candidates</a:t>
            </a:r>
          </a:p>
        </p:txBody>
      </p:sp>
      <p:sp>
        <p:nvSpPr>
          <p:cNvPr id="3" name="Subtitle 2">
            <a:extLst>
              <a:ext uri="{FF2B5EF4-FFF2-40B4-BE49-F238E27FC236}">
                <a16:creationId xmlns:a16="http://schemas.microsoft.com/office/drawing/2014/main" id="{7604D864-A6BD-C75F-9B88-BAB58775ABDD}"/>
              </a:ext>
            </a:extLst>
          </p:cNvPr>
          <p:cNvSpPr>
            <a:spLocks noGrp="1"/>
          </p:cNvSpPr>
          <p:nvPr>
            <p:ph type="subTitle" idx="1"/>
          </p:nvPr>
        </p:nvSpPr>
        <p:spPr>
          <a:xfrm>
            <a:off x="431172" y="415057"/>
            <a:ext cx="7685139" cy="1414091"/>
          </a:xfrm>
        </p:spPr>
        <p:txBody>
          <a:bodyPr anchor="t">
            <a:normAutofit/>
          </a:bodyPr>
          <a:lstStyle/>
          <a:p>
            <a:r>
              <a:rPr lang="en-US" dirty="0"/>
              <a:t>FOP#88</a:t>
            </a:r>
          </a:p>
          <a:p>
            <a:r>
              <a:rPr lang="en-US" dirty="0"/>
              <a:t>Board Member Position</a:t>
            </a:r>
          </a:p>
        </p:txBody>
      </p:sp>
      <p:sp>
        <p:nvSpPr>
          <p:cNvPr id="11" name="Date Placeholder 10">
            <a:extLst>
              <a:ext uri="{FF2B5EF4-FFF2-40B4-BE49-F238E27FC236}">
                <a16:creationId xmlns:a16="http://schemas.microsoft.com/office/drawing/2014/main" id="{3B60C5C2-A596-7FEB-7260-D4D75F7F7904}"/>
              </a:ext>
            </a:extLst>
          </p:cNvPr>
          <p:cNvSpPr>
            <a:spLocks noGrp="1"/>
          </p:cNvSpPr>
          <p:nvPr>
            <p:ph type="dt" sz="half" idx="10"/>
          </p:nvPr>
        </p:nvSpPr>
        <p:spPr>
          <a:xfrm>
            <a:off x="431172" y="6490524"/>
            <a:ext cx="2841959" cy="336141"/>
          </a:xfrm>
        </p:spPr>
        <p:txBody>
          <a:bodyPr/>
          <a:lstStyle/>
          <a:p>
            <a:pPr lvl="0"/>
            <a:fld id="{A2C196D7-201A-4A3A-B9FA-EDBCED2083FF}" type="datetime1">
              <a:rPr lang="en-US" noProof="0" smtClean="0"/>
              <a:t>9/23/2026</a:t>
            </a:fld>
            <a:endParaRPr lang="en-US" noProof="0" dirty="0"/>
          </a:p>
        </p:txBody>
      </p:sp>
      <p:sp>
        <p:nvSpPr>
          <p:cNvPr id="12" name="Footer Placeholder 11">
            <a:extLst>
              <a:ext uri="{FF2B5EF4-FFF2-40B4-BE49-F238E27FC236}">
                <a16:creationId xmlns:a16="http://schemas.microsoft.com/office/drawing/2014/main" id="{293C2242-EDFC-CC39-97DF-2DB1D8D580F5}"/>
              </a:ext>
            </a:extLst>
          </p:cNvPr>
          <p:cNvSpPr>
            <a:spLocks noGrp="1"/>
          </p:cNvSpPr>
          <p:nvPr>
            <p:ph type="ftr" sz="quarter" idx="11"/>
          </p:nvPr>
        </p:nvSpPr>
        <p:spPr>
          <a:xfrm>
            <a:off x="8893370" y="6490524"/>
            <a:ext cx="2662834" cy="336141"/>
          </a:xfrm>
        </p:spPr>
        <p:txBody>
          <a:bodyPr/>
          <a:lstStyle/>
          <a:p>
            <a:pPr lvl="0"/>
            <a:endParaRPr lang="en-US" noProof="0" dirty="0"/>
          </a:p>
        </p:txBody>
      </p:sp>
      <p:sp>
        <p:nvSpPr>
          <p:cNvPr id="13" name="Slide Number Placeholder 12">
            <a:extLst>
              <a:ext uri="{FF2B5EF4-FFF2-40B4-BE49-F238E27FC236}">
                <a16:creationId xmlns:a16="http://schemas.microsoft.com/office/drawing/2014/main" id="{6247F861-42CF-FE05-F8FD-7EBB0D76F029}"/>
              </a:ext>
            </a:extLst>
          </p:cNvPr>
          <p:cNvSpPr>
            <a:spLocks noGrp="1"/>
          </p:cNvSpPr>
          <p:nvPr>
            <p:ph type="sldNum" sz="quarter" idx="12"/>
          </p:nvPr>
        </p:nvSpPr>
        <p:spPr>
          <a:xfrm>
            <a:off x="11648431" y="6490524"/>
            <a:ext cx="457200" cy="336141"/>
          </a:xfrm>
        </p:spPr>
        <p:txBody>
          <a:bodyPr/>
          <a:lstStyle/>
          <a:p>
            <a:pPr lvl="0"/>
            <a:fld id="{84C450F2-3BB4-4AE4-8A35-A9D7AEA4C850}" type="slidenum">
              <a:rPr lang="en-US" noProof="0" smtClean="0"/>
              <a:pPr lvl="0"/>
              <a:t>1</a:t>
            </a:fld>
            <a:endParaRPr lang="en-US" noProof="0" dirty="0"/>
          </a:p>
        </p:txBody>
      </p:sp>
    </p:spTree>
    <p:extLst>
      <p:ext uri="{BB962C8B-B14F-4D97-AF65-F5344CB8AC3E}">
        <p14:creationId xmlns:p14="http://schemas.microsoft.com/office/powerpoint/2010/main" val="41826145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255C6-1E2E-E4BD-2E9F-B3321C22A292}"/>
              </a:ext>
            </a:extLst>
          </p:cNvPr>
          <p:cNvSpPr>
            <a:spLocks noGrp="1"/>
          </p:cNvSpPr>
          <p:nvPr>
            <p:ph type="title"/>
          </p:nvPr>
        </p:nvSpPr>
        <p:spPr>
          <a:xfrm>
            <a:off x="429768" y="411480"/>
            <a:ext cx="11045952" cy="1828800"/>
          </a:xfrm>
        </p:spPr>
        <p:txBody>
          <a:bodyPr>
            <a:normAutofit/>
          </a:bodyPr>
          <a:lstStyle/>
          <a:p>
            <a:r>
              <a:rPr lang="en-US" dirty="0"/>
              <a:t>Candidates</a:t>
            </a:r>
            <a:br>
              <a:rPr lang="en-US" dirty="0"/>
            </a:br>
            <a:r>
              <a:rPr lang="en-US" sz="1600" dirty="0"/>
              <a:t>Listed alphabetically</a:t>
            </a:r>
          </a:p>
        </p:txBody>
      </p:sp>
      <p:sp>
        <p:nvSpPr>
          <p:cNvPr id="3" name="Content Placeholder 2">
            <a:extLst>
              <a:ext uri="{FF2B5EF4-FFF2-40B4-BE49-F238E27FC236}">
                <a16:creationId xmlns:a16="http://schemas.microsoft.com/office/drawing/2014/main" id="{432C04E6-B771-F1FA-85F4-B7984DE55A8E}"/>
              </a:ext>
            </a:extLst>
          </p:cNvPr>
          <p:cNvSpPr>
            <a:spLocks noGrp="1"/>
          </p:cNvSpPr>
          <p:nvPr>
            <p:ph sz="quarter" idx="13"/>
          </p:nvPr>
        </p:nvSpPr>
        <p:spPr>
          <a:xfrm>
            <a:off x="6272784" y="2423160"/>
            <a:ext cx="5202936" cy="3858768"/>
          </a:xfrm>
        </p:spPr>
        <p:txBody>
          <a:bodyPr vert="horz" lIns="91440" tIns="45720" rIns="91440" bIns="45720" rtlCol="0" anchor="t">
            <a:normAutofit fontScale="92500" lnSpcReduction="20000"/>
          </a:bodyPr>
          <a:lstStyle/>
          <a:p>
            <a:r>
              <a:rPr lang="en-US" dirty="0"/>
              <a:t>Debra Adkinson</a:t>
            </a:r>
          </a:p>
          <a:p>
            <a:r>
              <a:rPr lang="en-US" dirty="0"/>
              <a:t>Matthew Barnes</a:t>
            </a:r>
          </a:p>
          <a:p>
            <a:r>
              <a:rPr lang="en-US" dirty="0"/>
              <a:t>Franklin Boyer-Sears</a:t>
            </a:r>
          </a:p>
          <a:p>
            <a:r>
              <a:rPr lang="en-US" dirty="0"/>
              <a:t>Larry Doris</a:t>
            </a:r>
          </a:p>
          <a:p>
            <a:r>
              <a:rPr lang="en-US" dirty="0"/>
              <a:t>Bakhita Gum</a:t>
            </a:r>
          </a:p>
          <a:p>
            <a:r>
              <a:rPr lang="en-US" dirty="0"/>
              <a:t>Roderick Jacobs</a:t>
            </a:r>
          </a:p>
          <a:p>
            <a:r>
              <a:rPr lang="en-US" dirty="0"/>
              <a:t>Ross </a:t>
            </a:r>
            <a:r>
              <a:rPr lang="en-US" dirty="0" err="1"/>
              <a:t>Mettscher</a:t>
            </a:r>
            <a:endParaRPr lang="en-US" dirty="0"/>
          </a:p>
          <a:p>
            <a:r>
              <a:rPr lang="en-US" dirty="0"/>
              <a:t>Joshua Osienger</a:t>
            </a:r>
          </a:p>
          <a:p>
            <a:r>
              <a:rPr lang="en-US" dirty="0"/>
              <a:t>Christopher (Bergner) Ryan</a:t>
            </a:r>
          </a:p>
          <a:p>
            <a:r>
              <a:rPr lang="en-US" dirty="0"/>
              <a:t>Micala Wessel</a:t>
            </a:r>
          </a:p>
          <a:p>
            <a:pPr marL="0" indent="0">
              <a:buNone/>
            </a:pPr>
            <a:endParaRPr lang="en-US" dirty="0"/>
          </a:p>
        </p:txBody>
      </p:sp>
      <p:sp>
        <p:nvSpPr>
          <p:cNvPr id="4" name="Date Placeholder 3">
            <a:extLst>
              <a:ext uri="{FF2B5EF4-FFF2-40B4-BE49-F238E27FC236}">
                <a16:creationId xmlns:a16="http://schemas.microsoft.com/office/drawing/2014/main" id="{24E602D5-209F-C183-95CC-735D34DC9419}"/>
              </a:ext>
            </a:extLst>
          </p:cNvPr>
          <p:cNvSpPr>
            <a:spLocks noGrp="1"/>
          </p:cNvSpPr>
          <p:nvPr>
            <p:ph type="dt" sz="half" idx="10"/>
          </p:nvPr>
        </p:nvSpPr>
        <p:spPr/>
        <p:txBody>
          <a:bodyPr/>
          <a:lstStyle/>
          <a:p>
            <a:fld id="{2990712A-E8AC-4933-9DE4-16CA7BD51374}" type="datetime1">
              <a:rPr lang="en-US" smtClean="0"/>
              <a:t>9/23/2026</a:t>
            </a:fld>
            <a:endParaRPr lang="en-US" dirty="0"/>
          </a:p>
        </p:txBody>
      </p:sp>
      <p:sp>
        <p:nvSpPr>
          <p:cNvPr id="5" name="Footer Placeholder 4">
            <a:extLst>
              <a:ext uri="{FF2B5EF4-FFF2-40B4-BE49-F238E27FC236}">
                <a16:creationId xmlns:a16="http://schemas.microsoft.com/office/drawing/2014/main" id="{1998326A-C836-F80E-4EAB-FB475085E38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CCDC894-A40D-FD0D-CF41-FEE5AF09BACB}"/>
              </a:ext>
            </a:extLst>
          </p:cNvPr>
          <p:cNvSpPr>
            <a:spLocks noGrp="1"/>
          </p:cNvSpPr>
          <p:nvPr>
            <p:ph type="sldNum" sz="quarter" idx="12"/>
          </p:nvPr>
        </p:nvSpPr>
        <p:spPr/>
        <p:txBody>
          <a:bodyPr/>
          <a:lstStyle/>
          <a:p>
            <a:fld id="{CC057153-B650-4DEB-B370-79DDCFDCE934}" type="slidenum">
              <a:rPr lang="en-US" smtClean="0"/>
              <a:t>2</a:t>
            </a:fld>
            <a:endParaRPr lang="en-US" dirty="0"/>
          </a:p>
        </p:txBody>
      </p:sp>
    </p:spTree>
    <p:extLst>
      <p:ext uri="{BB962C8B-B14F-4D97-AF65-F5344CB8AC3E}">
        <p14:creationId xmlns:p14="http://schemas.microsoft.com/office/powerpoint/2010/main" val="42165233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D7E3DB6-9604-119A-147D-87313E70E61D}"/>
              </a:ext>
            </a:extLst>
          </p:cNvPr>
          <p:cNvSpPr>
            <a:spLocks noGrp="1"/>
          </p:cNvSpPr>
          <p:nvPr>
            <p:ph type="dt" sz="half" idx="10"/>
          </p:nvPr>
        </p:nvSpPr>
        <p:spPr/>
        <p:txBody>
          <a:bodyPr/>
          <a:lstStyle/>
          <a:p>
            <a:fld id="{44E2E664-B024-4B15-A27C-3009EED3249B}" type="datetime1">
              <a:rPr lang="en-US" smtClean="0"/>
              <a:t>9/23/2026</a:t>
            </a:fld>
            <a:endParaRPr lang="en-US" dirty="0"/>
          </a:p>
        </p:txBody>
      </p:sp>
      <p:sp>
        <p:nvSpPr>
          <p:cNvPr id="5" name="Footer Placeholder 4">
            <a:extLst>
              <a:ext uri="{FF2B5EF4-FFF2-40B4-BE49-F238E27FC236}">
                <a16:creationId xmlns:a16="http://schemas.microsoft.com/office/drawing/2014/main" id="{435CA12B-9FEC-9EC2-45A2-67466ADBDE5C}"/>
              </a:ext>
            </a:extLst>
          </p:cNvPr>
          <p:cNvSpPr>
            <a:spLocks noGrp="1"/>
          </p:cNvSpPr>
          <p:nvPr>
            <p:ph type="ftr" sz="quarter" idx="11"/>
          </p:nvPr>
        </p:nvSpPr>
        <p:spPr/>
        <p:txBody>
          <a:bodyPr/>
          <a:lstStyle/>
          <a:p>
            <a:r>
              <a:rPr lang="en-US" dirty="0"/>
              <a:t>State Trustee details and responsibilities </a:t>
            </a:r>
          </a:p>
        </p:txBody>
      </p:sp>
      <p:sp>
        <p:nvSpPr>
          <p:cNvPr id="6" name="Slide Number Placeholder 5">
            <a:extLst>
              <a:ext uri="{FF2B5EF4-FFF2-40B4-BE49-F238E27FC236}">
                <a16:creationId xmlns:a16="http://schemas.microsoft.com/office/drawing/2014/main" id="{8D167AE3-F49B-E352-A529-8E3AAB9EEFC0}"/>
              </a:ext>
            </a:extLst>
          </p:cNvPr>
          <p:cNvSpPr>
            <a:spLocks noGrp="1"/>
          </p:cNvSpPr>
          <p:nvPr>
            <p:ph type="sldNum" sz="quarter" idx="12"/>
          </p:nvPr>
        </p:nvSpPr>
        <p:spPr/>
        <p:txBody>
          <a:bodyPr/>
          <a:lstStyle/>
          <a:p>
            <a:fld id="{84C450F2-3BB4-4AE4-8A35-A9D7AEA4C850}" type="slidenum">
              <a:rPr lang="en-US" smtClean="0"/>
              <a:t>3</a:t>
            </a:fld>
            <a:endParaRPr lang="en-US" dirty="0"/>
          </a:p>
        </p:txBody>
      </p:sp>
      <p:pic>
        <p:nvPicPr>
          <p:cNvPr id="3" name="Picture 2">
            <a:extLst>
              <a:ext uri="{FF2B5EF4-FFF2-40B4-BE49-F238E27FC236}">
                <a16:creationId xmlns:a16="http://schemas.microsoft.com/office/drawing/2014/main" id="{9F4AF41E-349B-6EE7-2784-E56A067A59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46318" y="0"/>
            <a:ext cx="5299364" cy="6858000"/>
          </a:xfrm>
          <a:prstGeom prst="rect">
            <a:avLst/>
          </a:prstGeom>
        </p:spPr>
      </p:pic>
    </p:spTree>
    <p:extLst>
      <p:ext uri="{BB962C8B-B14F-4D97-AF65-F5344CB8AC3E}">
        <p14:creationId xmlns:p14="http://schemas.microsoft.com/office/powerpoint/2010/main" val="4198690590"/>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36B70B6-B9DD-8293-E045-C9E0BE21FEB2}"/>
              </a:ext>
            </a:extLst>
          </p:cNvPr>
          <p:cNvSpPr>
            <a:spLocks noGrp="1"/>
          </p:cNvSpPr>
          <p:nvPr>
            <p:ph sz="quarter" idx="14"/>
          </p:nvPr>
        </p:nvSpPr>
        <p:spPr>
          <a:xfrm>
            <a:off x="4820076" y="409575"/>
            <a:ext cx="6766560" cy="5954649"/>
          </a:xfrm>
        </p:spPr>
        <p:txBody>
          <a:bodyPr>
            <a:normAutofit/>
          </a:bodyPr>
          <a:lstStyle/>
          <a:p>
            <a:pPr indent="0">
              <a:lnSpc>
                <a:spcPct val="110000"/>
              </a:lnSpc>
              <a:buNone/>
            </a:pPr>
            <a:r>
              <a:rPr lang="en-US" sz="1400" b="0" i="0" dirty="0">
                <a:effectLst/>
              </a:rPr>
              <a:t>Debra Adkinson, Corrections Corporal</a:t>
            </a:r>
          </a:p>
          <a:p>
            <a:pPr indent="0">
              <a:lnSpc>
                <a:spcPct val="110000"/>
              </a:lnSpc>
              <a:buNone/>
            </a:pPr>
            <a:r>
              <a:rPr lang="en-US" sz="1400" b="0" i="0" dirty="0">
                <a:effectLst/>
              </a:rPr>
              <a:t>Reception and Treatment Center</a:t>
            </a:r>
          </a:p>
          <a:p>
            <a:pPr indent="0">
              <a:lnSpc>
                <a:spcPct val="110000"/>
              </a:lnSpc>
              <a:buNone/>
            </a:pPr>
            <a:endParaRPr lang="en-US" sz="1400" dirty="0"/>
          </a:p>
          <a:p>
            <a:pPr indent="0">
              <a:lnSpc>
                <a:spcPct val="110000"/>
              </a:lnSpc>
              <a:buNone/>
            </a:pPr>
            <a:r>
              <a:rPr lang="en-US" sz="1400" b="0" i="0" dirty="0">
                <a:effectLst/>
              </a:rPr>
              <a:t>Franklin Boyer-Sears, </a:t>
            </a:r>
            <a:r>
              <a:rPr lang="en-US" sz="1400" b="0" i="0">
                <a:effectLst/>
              </a:rPr>
              <a:t>Corrections Sergeant</a:t>
            </a:r>
            <a:endParaRPr lang="en-US" sz="1400" b="0" i="0" dirty="0">
              <a:effectLst/>
            </a:endParaRPr>
          </a:p>
          <a:p>
            <a:pPr indent="0">
              <a:lnSpc>
                <a:spcPct val="110000"/>
              </a:lnSpc>
              <a:buNone/>
            </a:pPr>
            <a:r>
              <a:rPr lang="en-US" sz="1400" dirty="0"/>
              <a:t>Reception and Treatment Center</a:t>
            </a:r>
          </a:p>
          <a:p>
            <a:pPr indent="0">
              <a:lnSpc>
                <a:spcPct val="110000"/>
              </a:lnSpc>
              <a:buNone/>
            </a:pPr>
            <a:endParaRPr lang="en-US" sz="1400" b="0" i="0" dirty="0">
              <a:effectLst/>
            </a:endParaRPr>
          </a:p>
          <a:p>
            <a:pPr indent="0">
              <a:lnSpc>
                <a:spcPct val="110000"/>
              </a:lnSpc>
              <a:buNone/>
            </a:pPr>
            <a:r>
              <a:rPr lang="en-US" sz="1400" dirty="0"/>
              <a:t>Larry Doris, Corrections Corporal,</a:t>
            </a:r>
          </a:p>
          <a:p>
            <a:pPr indent="0">
              <a:lnSpc>
                <a:spcPct val="110000"/>
              </a:lnSpc>
              <a:buNone/>
            </a:pPr>
            <a:r>
              <a:rPr lang="en-US" sz="1400" dirty="0"/>
              <a:t>McCook Detention Center (WEC)</a:t>
            </a:r>
          </a:p>
          <a:p>
            <a:pPr indent="0">
              <a:lnSpc>
                <a:spcPct val="110000"/>
              </a:lnSpc>
              <a:buNone/>
            </a:pPr>
            <a:endParaRPr lang="en-US" sz="1400" b="0" i="0" dirty="0">
              <a:effectLst/>
            </a:endParaRPr>
          </a:p>
          <a:p>
            <a:pPr indent="0">
              <a:lnSpc>
                <a:spcPct val="110000"/>
              </a:lnSpc>
              <a:buNone/>
            </a:pPr>
            <a:r>
              <a:rPr lang="en-US" sz="1400" dirty="0"/>
              <a:t>Bakhita Gum, Mental Health Specialist</a:t>
            </a:r>
          </a:p>
          <a:p>
            <a:pPr indent="0">
              <a:lnSpc>
                <a:spcPct val="110000"/>
              </a:lnSpc>
              <a:buNone/>
            </a:pPr>
            <a:r>
              <a:rPr lang="en-US" sz="1400" b="0" i="0" dirty="0">
                <a:effectLst/>
              </a:rPr>
              <a:t>Lincoln Regional Center</a:t>
            </a:r>
          </a:p>
          <a:p>
            <a:pPr indent="0">
              <a:lnSpc>
                <a:spcPct val="110000"/>
              </a:lnSpc>
              <a:buNone/>
            </a:pPr>
            <a:endParaRPr lang="en-US" sz="1400" dirty="0"/>
          </a:p>
          <a:p>
            <a:pPr indent="0">
              <a:lnSpc>
                <a:spcPct val="110000"/>
              </a:lnSpc>
              <a:buNone/>
            </a:pPr>
            <a:r>
              <a:rPr lang="en-US" sz="1400" b="0" i="0" dirty="0">
                <a:effectLst/>
              </a:rPr>
              <a:t>Ross </a:t>
            </a:r>
            <a:r>
              <a:rPr lang="en-US" sz="1400" b="0" i="0" dirty="0" err="1">
                <a:effectLst/>
              </a:rPr>
              <a:t>Mettscher</a:t>
            </a:r>
            <a:r>
              <a:rPr lang="en-US" sz="1400" b="0" i="0" dirty="0">
                <a:effectLst/>
              </a:rPr>
              <a:t>, Corrections Sergeant</a:t>
            </a:r>
          </a:p>
          <a:p>
            <a:pPr indent="0">
              <a:lnSpc>
                <a:spcPct val="110000"/>
              </a:lnSpc>
              <a:buNone/>
            </a:pPr>
            <a:r>
              <a:rPr lang="en-US" sz="1400" dirty="0"/>
              <a:t>Reception and Treatment Center</a:t>
            </a:r>
            <a:endParaRPr lang="en-US" sz="1400" b="0" i="0" dirty="0">
              <a:effectLst/>
            </a:endParaRPr>
          </a:p>
          <a:p>
            <a:pPr indent="0">
              <a:lnSpc>
                <a:spcPct val="110000"/>
              </a:lnSpc>
              <a:buNone/>
            </a:pPr>
            <a:endParaRPr lang="en-US" sz="2800" dirty="0"/>
          </a:p>
          <a:p>
            <a:pPr indent="0">
              <a:lnSpc>
                <a:spcPct val="110000"/>
              </a:lnSpc>
              <a:buNone/>
            </a:pPr>
            <a:endParaRPr lang="en-US" sz="2800" b="0" i="0" dirty="0">
              <a:effectLst/>
            </a:endParaRPr>
          </a:p>
        </p:txBody>
      </p:sp>
      <p:sp>
        <p:nvSpPr>
          <p:cNvPr id="4" name="Date Placeholder 3">
            <a:extLst>
              <a:ext uri="{FF2B5EF4-FFF2-40B4-BE49-F238E27FC236}">
                <a16:creationId xmlns:a16="http://schemas.microsoft.com/office/drawing/2014/main" id="{57908E80-2392-A58F-EEB2-EE633788820D}"/>
              </a:ext>
            </a:extLst>
          </p:cNvPr>
          <p:cNvSpPr>
            <a:spLocks noGrp="1"/>
          </p:cNvSpPr>
          <p:nvPr>
            <p:ph type="dt" sz="half" idx="10"/>
          </p:nvPr>
        </p:nvSpPr>
        <p:spPr>
          <a:xfrm>
            <a:off x="431172" y="6490524"/>
            <a:ext cx="2841959" cy="336141"/>
          </a:xfrm>
        </p:spPr>
        <p:txBody>
          <a:bodyPr anchor="ctr">
            <a:normAutofit/>
          </a:bodyPr>
          <a:lstStyle/>
          <a:p>
            <a:pPr>
              <a:spcAft>
                <a:spcPts val="600"/>
              </a:spcAft>
            </a:pPr>
            <a:fld id="{D5376D00-6106-43BB-8923-18C7A7C520E4}" type="datetime1">
              <a:rPr lang="en-US" smtClean="0"/>
              <a:pPr>
                <a:spcAft>
                  <a:spcPts val="600"/>
                </a:spcAft>
              </a:pPr>
              <a:t>9/23/2026</a:t>
            </a:fld>
            <a:endParaRPr lang="en-US"/>
          </a:p>
        </p:txBody>
      </p:sp>
      <p:sp>
        <p:nvSpPr>
          <p:cNvPr id="5" name="Footer Placeholder 4">
            <a:extLst>
              <a:ext uri="{FF2B5EF4-FFF2-40B4-BE49-F238E27FC236}">
                <a16:creationId xmlns:a16="http://schemas.microsoft.com/office/drawing/2014/main" id="{BC4AA2F1-CC44-35CF-7A34-1B814A19A90D}"/>
              </a:ext>
            </a:extLst>
          </p:cNvPr>
          <p:cNvSpPr>
            <a:spLocks noGrp="1"/>
          </p:cNvSpPr>
          <p:nvPr>
            <p:ph type="ftr" sz="quarter" idx="11"/>
          </p:nvPr>
        </p:nvSpPr>
        <p:spPr>
          <a:xfrm>
            <a:off x="8893370" y="6490524"/>
            <a:ext cx="2662834" cy="336141"/>
          </a:xfrm>
        </p:spPr>
        <p:txBody>
          <a:bodyPr anchor="ctr">
            <a:normAutofit fontScale="92500" lnSpcReduction="20000"/>
          </a:bodyPr>
          <a:lstStyle/>
          <a:p>
            <a:pPr>
              <a:spcAft>
                <a:spcPts val="600"/>
              </a:spcAft>
            </a:pPr>
            <a:r>
              <a:rPr lang="en-US" sz="1000" dirty="0"/>
              <a:t>Continue to next pages for pictures and biographies of five more candidates</a:t>
            </a:r>
            <a:r>
              <a:rPr lang="en-US" dirty="0"/>
              <a:t>.</a:t>
            </a:r>
          </a:p>
        </p:txBody>
      </p:sp>
      <p:sp>
        <p:nvSpPr>
          <p:cNvPr id="7" name="Slide Number Placeholder 6">
            <a:extLst>
              <a:ext uri="{FF2B5EF4-FFF2-40B4-BE49-F238E27FC236}">
                <a16:creationId xmlns:a16="http://schemas.microsoft.com/office/drawing/2014/main" id="{3B2FBC74-35D9-C062-A1B7-A5F83C6DDE04}"/>
              </a:ext>
            </a:extLst>
          </p:cNvPr>
          <p:cNvSpPr>
            <a:spLocks noGrp="1"/>
          </p:cNvSpPr>
          <p:nvPr>
            <p:ph type="sldNum" sz="quarter" idx="12"/>
          </p:nvPr>
        </p:nvSpPr>
        <p:spPr>
          <a:xfrm>
            <a:off x="11648431" y="6490524"/>
            <a:ext cx="457200" cy="336141"/>
          </a:xfrm>
        </p:spPr>
        <p:txBody>
          <a:bodyPr anchor="ctr">
            <a:normAutofit/>
          </a:bodyPr>
          <a:lstStyle/>
          <a:p>
            <a:pPr>
              <a:spcAft>
                <a:spcPts val="600"/>
              </a:spcAft>
            </a:pPr>
            <a:fld id="{CC057153-B650-4DEB-B370-79DDCFDCE934}" type="slidenum">
              <a:rPr lang="en-US" smtClean="0"/>
              <a:pPr>
                <a:spcAft>
                  <a:spcPts val="600"/>
                </a:spcAft>
              </a:pPr>
              <a:t>4</a:t>
            </a:fld>
            <a:endParaRPr lang="en-US"/>
          </a:p>
        </p:txBody>
      </p:sp>
      <p:sp>
        <p:nvSpPr>
          <p:cNvPr id="2" name="TextBox 1">
            <a:extLst>
              <a:ext uri="{FF2B5EF4-FFF2-40B4-BE49-F238E27FC236}">
                <a16:creationId xmlns:a16="http://schemas.microsoft.com/office/drawing/2014/main" id="{A725ACBD-EB45-6201-4D36-0231D37E4245}"/>
              </a:ext>
            </a:extLst>
          </p:cNvPr>
          <p:cNvSpPr txBox="1"/>
          <p:nvPr/>
        </p:nvSpPr>
        <p:spPr>
          <a:xfrm>
            <a:off x="356616" y="1042416"/>
            <a:ext cx="2841959" cy="2062103"/>
          </a:xfrm>
          <a:prstGeom prst="rect">
            <a:avLst/>
          </a:prstGeom>
          <a:noFill/>
        </p:spPr>
        <p:txBody>
          <a:bodyPr wrap="square" rtlCol="0">
            <a:spAutoFit/>
          </a:bodyPr>
          <a:lstStyle/>
          <a:p>
            <a:r>
              <a:rPr lang="en-US" sz="3200" dirty="0"/>
              <a:t>(Pictures and biographies were not submitted)</a:t>
            </a:r>
          </a:p>
        </p:txBody>
      </p:sp>
    </p:spTree>
    <p:extLst>
      <p:ext uri="{BB962C8B-B14F-4D97-AF65-F5344CB8AC3E}">
        <p14:creationId xmlns:p14="http://schemas.microsoft.com/office/powerpoint/2010/main" val="187927555"/>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261E72-AC95-9831-74AE-F04FC37E5BA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01EEFDB-E686-C963-F915-2D089BCF07B2}"/>
              </a:ext>
            </a:extLst>
          </p:cNvPr>
          <p:cNvSpPr>
            <a:spLocks noGrp="1"/>
          </p:cNvSpPr>
          <p:nvPr>
            <p:ph sz="quarter" idx="14"/>
          </p:nvPr>
        </p:nvSpPr>
        <p:spPr>
          <a:xfrm>
            <a:off x="4820076" y="409575"/>
            <a:ext cx="6766560" cy="5954649"/>
          </a:xfrm>
        </p:spPr>
        <p:txBody>
          <a:bodyPr>
            <a:normAutofit fontScale="92500" lnSpcReduction="20000"/>
          </a:bodyPr>
          <a:lstStyle/>
          <a:p>
            <a:pPr algn="l"/>
            <a:endParaRPr lang="en-US" sz="1200" b="0" i="0" u="none" strike="noStrike" baseline="0" dirty="0">
              <a:solidFill>
                <a:srgbClr val="000000"/>
              </a:solidFill>
              <a:latin typeface="Times New Roman" panose="02020603050405020304" pitchFamily="18" charset="0"/>
            </a:endParaRPr>
          </a:p>
          <a:p>
            <a:r>
              <a:rPr lang="en-US" sz="1200" b="0" i="0" u="none" strike="noStrike" baseline="0" dirty="0">
                <a:solidFill>
                  <a:srgbClr val="000000"/>
                </a:solidFill>
                <a:latin typeface="Times New Roman" panose="02020603050405020304" pitchFamily="18" charset="0"/>
              </a:rPr>
              <a:t> </a:t>
            </a:r>
            <a:r>
              <a:rPr lang="en-US" sz="1800" b="1" i="1" u="none" strike="noStrike" baseline="0" dirty="0">
                <a:solidFill>
                  <a:srgbClr val="000000"/>
                </a:solidFill>
                <a:latin typeface="Times New Roman" panose="02020603050405020304" pitchFamily="18" charset="0"/>
              </a:rPr>
              <a:t>State Trustee Candidate Information </a:t>
            </a:r>
            <a:endParaRPr lang="en-US" sz="1800" b="0" i="0" u="none" strike="noStrike" baseline="0" dirty="0">
              <a:solidFill>
                <a:srgbClr val="000000"/>
              </a:solidFill>
              <a:latin typeface="Times New Roman" panose="02020603050405020304" pitchFamily="18" charset="0"/>
            </a:endParaRPr>
          </a:p>
          <a:p>
            <a:r>
              <a:rPr lang="en-US" sz="1100" b="1" i="0" u="none" strike="noStrike" baseline="0" dirty="0">
                <a:solidFill>
                  <a:srgbClr val="000000"/>
                </a:solidFill>
                <a:latin typeface="Times New Roman" panose="02020603050405020304" pitchFamily="18" charset="0"/>
              </a:rPr>
              <a:t>Candidate Name: </a:t>
            </a:r>
            <a:r>
              <a:rPr lang="en-US" sz="1600" b="1" i="0" u="none" strike="noStrike" baseline="0" dirty="0">
                <a:solidFill>
                  <a:srgbClr val="000000"/>
                </a:solidFill>
                <a:latin typeface="Times New Roman" panose="02020603050405020304" pitchFamily="18" charset="0"/>
              </a:rPr>
              <a:t>Matthew Barnes </a:t>
            </a:r>
            <a:endParaRPr lang="en-US" sz="1600" b="0" i="0" u="none" strike="noStrike" baseline="0" dirty="0">
              <a:solidFill>
                <a:srgbClr val="000000"/>
              </a:solidFill>
              <a:latin typeface="Times New Roman" panose="02020603050405020304" pitchFamily="18" charset="0"/>
            </a:endParaRPr>
          </a:p>
          <a:p>
            <a:r>
              <a:rPr lang="en-US" sz="1100" b="1" i="0" u="none" strike="noStrike" baseline="0" dirty="0">
                <a:solidFill>
                  <a:srgbClr val="000000"/>
                </a:solidFill>
                <a:latin typeface="Times New Roman" panose="02020603050405020304" pitchFamily="18" charset="0"/>
              </a:rPr>
              <a:t>Current Facility: </a:t>
            </a:r>
            <a:r>
              <a:rPr lang="en-US" sz="1100" b="0" i="0" u="none" strike="noStrike" baseline="0" dirty="0">
                <a:solidFill>
                  <a:srgbClr val="000000"/>
                </a:solidFill>
                <a:latin typeface="Times New Roman" panose="02020603050405020304" pitchFamily="18" charset="0"/>
              </a:rPr>
              <a:t>Military Department (NMD) </a:t>
            </a:r>
          </a:p>
          <a:p>
            <a:r>
              <a:rPr lang="en-US" sz="1100" b="1" i="0" u="none" strike="noStrike" baseline="0" dirty="0">
                <a:solidFill>
                  <a:srgbClr val="000000"/>
                </a:solidFill>
                <a:latin typeface="Times New Roman" panose="02020603050405020304" pitchFamily="18" charset="0"/>
              </a:rPr>
              <a:t>Title: </a:t>
            </a:r>
            <a:r>
              <a:rPr lang="en-US" sz="1100" b="0" i="0" u="none" strike="noStrike" baseline="0" dirty="0">
                <a:solidFill>
                  <a:srgbClr val="000000"/>
                </a:solidFill>
                <a:latin typeface="Times New Roman" panose="02020603050405020304" pitchFamily="18" charset="0"/>
              </a:rPr>
              <a:t>Military Security Officer (MSO) </a:t>
            </a:r>
          </a:p>
          <a:p>
            <a:r>
              <a:rPr lang="en-US" sz="1100" b="0" i="0" u="none" strike="noStrike" baseline="0" dirty="0">
                <a:solidFill>
                  <a:srgbClr val="000000"/>
                </a:solidFill>
                <a:latin typeface="Times New Roman" panose="02020603050405020304" pitchFamily="18" charset="0"/>
              </a:rPr>
              <a:t>Being a native Nebraskan, I have spent most of my life in Lincoln. I have traveled to many places around the world and our great nation, but still always come back to what I love and know as my home. I have previously worked in childcare and youth sports, learning values of patience, listening and understanding. Likewise, I learned many life lessons while working in underground construction, learning about myself and how to handle high intensity situations in extreme conditions and timeframes. Using those skills and knowledge, I made the venture to found and operate my own private security contracting company, where I developed the ability to negotiate and write contracts and agreements. However, my passion is for public service. To be our Lodge’s State Trustee, to serve those who serve, would be a great honor. </a:t>
            </a:r>
          </a:p>
          <a:p>
            <a:r>
              <a:rPr lang="en-US" sz="1100" b="0" i="0" u="none" strike="noStrike" baseline="0" dirty="0">
                <a:solidFill>
                  <a:srgbClr val="000000"/>
                </a:solidFill>
                <a:latin typeface="Times New Roman" panose="02020603050405020304" pitchFamily="18" charset="0"/>
              </a:rPr>
              <a:t>I currently work for the State Military Department, providing the armed security detail to the Nebraska National Guard Headquarters, at the Lincoln Air Base. I have also previously worked as a Capitol Guard for the Nebraska State Patrol’s Capitol Security Division. Having been a member of the Fraternal Order of Police Lodge #88 for multiple years, I have had several instances of becoming familiar with the importance of having a strong union to support me. Soon after starting at the Military Department, I became a Steward for my current facility, working to help my Trustee, Jason Walter, to represent the members in our facility. During my time as Steward, I have also been working to better understand the needs of other facilities. In my efforts to better serve my fellow union members, I have become studious of our current Labor Contract, Nebraska State Statute, and United States Code. I have continued to promote a proactive work environment by developing a monthly “newsletter” that provides simple correspondence with the members I represent as their Steward. Also, I have been helping build relationships with the Command Staff/Administration at our facility, improving the ability to facilitate and expedite improvements in the workspace. I have also been making connections with our local and State politicians, having been a delegate to the Lancaster County Republican Party; I have not only represented my Legislative District, but also worked to gain contacts with some of the candidates for public offices. I intend to continue to build these bonds, and leverage my desire for our improved employment, to create effective and efficient workspaces. </a:t>
            </a:r>
          </a:p>
          <a:p>
            <a:r>
              <a:rPr lang="en-US" sz="1100" b="0" i="0" u="none" strike="noStrike" baseline="0" dirty="0">
                <a:solidFill>
                  <a:srgbClr val="000000"/>
                </a:solidFill>
                <a:latin typeface="Times New Roman" panose="02020603050405020304" pitchFamily="18" charset="0"/>
              </a:rPr>
              <a:t>I have sat-in on as many monthly Board/Trustee meetings as I could in the past 3 years of being Steward, and attended this year’s State FOP Convention to represent our Lodge. I believe this has helped me better understand my fellow members, even though we may work in different facilities. Again, I would be honored to help ignite the flame and develop the post of State Trustee for FOP Lodge #88, and thank you for your continued support for our union as a whole! </a:t>
            </a:r>
            <a:endParaRPr lang="en-US" sz="1100" b="0" i="0" dirty="0">
              <a:effectLst/>
            </a:endParaRPr>
          </a:p>
        </p:txBody>
      </p:sp>
      <p:sp>
        <p:nvSpPr>
          <p:cNvPr id="4" name="Date Placeholder 3">
            <a:extLst>
              <a:ext uri="{FF2B5EF4-FFF2-40B4-BE49-F238E27FC236}">
                <a16:creationId xmlns:a16="http://schemas.microsoft.com/office/drawing/2014/main" id="{6B509C3C-289E-8195-D346-FD501E07B5EE}"/>
              </a:ext>
            </a:extLst>
          </p:cNvPr>
          <p:cNvSpPr>
            <a:spLocks noGrp="1"/>
          </p:cNvSpPr>
          <p:nvPr>
            <p:ph type="dt" sz="half" idx="10"/>
          </p:nvPr>
        </p:nvSpPr>
        <p:spPr>
          <a:xfrm>
            <a:off x="431172" y="6490524"/>
            <a:ext cx="2841959" cy="336141"/>
          </a:xfrm>
        </p:spPr>
        <p:txBody>
          <a:bodyPr anchor="ctr">
            <a:normAutofit/>
          </a:bodyPr>
          <a:lstStyle/>
          <a:p>
            <a:pPr>
              <a:spcAft>
                <a:spcPts val="600"/>
              </a:spcAft>
            </a:pPr>
            <a:fld id="{D5376D00-6106-43BB-8923-18C7A7C520E4}" type="datetime1">
              <a:rPr lang="en-US" smtClean="0"/>
              <a:pPr>
                <a:spcAft>
                  <a:spcPts val="600"/>
                </a:spcAft>
              </a:pPr>
              <a:t>9/23/2026</a:t>
            </a:fld>
            <a:endParaRPr lang="en-US"/>
          </a:p>
        </p:txBody>
      </p:sp>
      <p:sp>
        <p:nvSpPr>
          <p:cNvPr id="5" name="Footer Placeholder 4">
            <a:extLst>
              <a:ext uri="{FF2B5EF4-FFF2-40B4-BE49-F238E27FC236}">
                <a16:creationId xmlns:a16="http://schemas.microsoft.com/office/drawing/2014/main" id="{4A3D9E2D-F566-41CB-BBDD-D13E31E67F66}"/>
              </a:ext>
            </a:extLst>
          </p:cNvPr>
          <p:cNvSpPr>
            <a:spLocks noGrp="1"/>
          </p:cNvSpPr>
          <p:nvPr>
            <p:ph type="ftr" sz="quarter" idx="11"/>
          </p:nvPr>
        </p:nvSpPr>
        <p:spPr>
          <a:xfrm>
            <a:off x="8893370" y="6490524"/>
            <a:ext cx="2662834" cy="336141"/>
          </a:xfrm>
        </p:spPr>
        <p:txBody>
          <a:bodyPr anchor="ctr">
            <a:normAutofit/>
          </a:bodyPr>
          <a:lstStyle/>
          <a:p>
            <a:pPr>
              <a:spcAft>
                <a:spcPts val="600"/>
              </a:spcAft>
            </a:pPr>
            <a:endParaRPr lang="en-US" dirty="0"/>
          </a:p>
        </p:txBody>
      </p:sp>
      <p:sp>
        <p:nvSpPr>
          <p:cNvPr id="7" name="Slide Number Placeholder 6">
            <a:extLst>
              <a:ext uri="{FF2B5EF4-FFF2-40B4-BE49-F238E27FC236}">
                <a16:creationId xmlns:a16="http://schemas.microsoft.com/office/drawing/2014/main" id="{63E0D345-6B73-E5FE-A109-A74E6124683E}"/>
              </a:ext>
            </a:extLst>
          </p:cNvPr>
          <p:cNvSpPr>
            <a:spLocks noGrp="1"/>
          </p:cNvSpPr>
          <p:nvPr>
            <p:ph type="sldNum" sz="quarter" idx="12"/>
          </p:nvPr>
        </p:nvSpPr>
        <p:spPr>
          <a:xfrm>
            <a:off x="11648431" y="6490524"/>
            <a:ext cx="457200" cy="336141"/>
          </a:xfrm>
        </p:spPr>
        <p:txBody>
          <a:bodyPr anchor="ctr">
            <a:normAutofit/>
          </a:bodyPr>
          <a:lstStyle/>
          <a:p>
            <a:pPr>
              <a:spcAft>
                <a:spcPts val="600"/>
              </a:spcAft>
            </a:pPr>
            <a:fld id="{CC057153-B650-4DEB-B370-79DDCFDCE934}" type="slidenum">
              <a:rPr lang="en-US" smtClean="0"/>
              <a:pPr>
                <a:spcAft>
                  <a:spcPts val="600"/>
                </a:spcAft>
              </a:pPr>
              <a:t>5</a:t>
            </a:fld>
            <a:endParaRPr lang="en-US"/>
          </a:p>
        </p:txBody>
      </p:sp>
      <p:pic>
        <p:nvPicPr>
          <p:cNvPr id="9" name="Picture Placeholder 8">
            <a:extLst>
              <a:ext uri="{FF2B5EF4-FFF2-40B4-BE49-F238E27FC236}">
                <a16:creationId xmlns:a16="http://schemas.microsoft.com/office/drawing/2014/main" id="{B96AE3BA-2D3D-9AEF-49BE-B18869E4DD07}"/>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t="6785" b="6785"/>
          <a:stretch>
            <a:fillRect/>
          </a:stretch>
        </p:blipFill>
        <p:spPr>
          <a:xfrm rot="5400000">
            <a:off x="-1125537" y="1125537"/>
            <a:ext cx="6399213" cy="4148138"/>
          </a:xfrm>
          <a:custGeom>
            <a:avLst/>
            <a:gdLst>
              <a:gd name="connsiteX0" fmla="*/ 0 w 4147926"/>
              <a:gd name="connsiteY0" fmla="*/ 0 h 6399152"/>
              <a:gd name="connsiteX1" fmla="*/ 4147926 w 4147926"/>
              <a:gd name="connsiteY1" fmla="*/ 0 h 6399152"/>
              <a:gd name="connsiteX2" fmla="*/ 4147926 w 4147926"/>
              <a:gd name="connsiteY2" fmla="*/ 5795922 h 6399152"/>
              <a:gd name="connsiteX3" fmla="*/ 3544696 w 4147926"/>
              <a:gd name="connsiteY3" fmla="*/ 6399152 h 6399152"/>
              <a:gd name="connsiteX4" fmla="*/ 0 w 4147926"/>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47926" h="6399152">
                <a:moveTo>
                  <a:pt x="0" y="0"/>
                </a:moveTo>
                <a:lnTo>
                  <a:pt x="4147926" y="0"/>
                </a:lnTo>
                <a:lnTo>
                  <a:pt x="4147926" y="5795922"/>
                </a:lnTo>
                <a:cubicBezTo>
                  <a:pt x="4147926" y="6129077"/>
                  <a:pt x="3877851" y="6399152"/>
                  <a:pt x="3544696" y="6399152"/>
                </a:cubicBezTo>
                <a:lnTo>
                  <a:pt x="0" y="6399152"/>
                </a:lnTo>
                <a:close/>
              </a:path>
            </a:pathLst>
          </a:custGeom>
          <a:blipFill>
            <a:blip r:embed="rId3" cstate="screen">
              <a:extLst>
                <a:ext uri="{28A0092B-C50C-407E-A947-70E740481C1C}">
                  <a14:useLocalDpi xmlns:a14="http://schemas.microsoft.com/office/drawing/2010/main"/>
                </a:ext>
              </a:extLst>
            </a:blip>
            <a:stretch>
              <a:fillRect/>
            </a:stretch>
          </a:blipFill>
        </p:spPr>
      </p:pic>
    </p:spTree>
    <p:extLst>
      <p:ext uri="{BB962C8B-B14F-4D97-AF65-F5344CB8AC3E}">
        <p14:creationId xmlns:p14="http://schemas.microsoft.com/office/powerpoint/2010/main" val="336168700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72145A-63FF-1899-8525-D3DF784B985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89DBAA8-E990-E801-ABE3-A1EF15877143}"/>
              </a:ext>
            </a:extLst>
          </p:cNvPr>
          <p:cNvSpPr>
            <a:spLocks noGrp="1"/>
          </p:cNvSpPr>
          <p:nvPr>
            <p:ph sz="quarter" idx="14"/>
          </p:nvPr>
        </p:nvSpPr>
        <p:spPr>
          <a:xfrm>
            <a:off x="4820076" y="409575"/>
            <a:ext cx="6766560" cy="5954649"/>
          </a:xfrm>
        </p:spPr>
        <p:txBody>
          <a:bodyPr>
            <a:normAutofit/>
          </a:bodyPr>
          <a:lstStyle/>
          <a:p>
            <a:pPr algn="l"/>
            <a:endParaRPr lang="en-US" sz="1200" b="0" i="0" u="none" strike="noStrike" baseline="0" dirty="0">
              <a:solidFill>
                <a:srgbClr val="000000"/>
              </a:solidFill>
              <a:latin typeface="Times New Roman" panose="02020603050405020304" pitchFamily="18" charset="0"/>
            </a:endParaRPr>
          </a:p>
          <a:p>
            <a:pPr>
              <a:buNone/>
            </a:pPr>
            <a:r>
              <a:rPr lang="en-US" sz="1200" b="0" i="0" dirty="0">
                <a:solidFill>
                  <a:srgbClr val="222222"/>
                </a:solidFill>
                <a:effectLst/>
                <a:latin typeface="Arial" panose="020B0604020202020204" pitchFamily="34" charset="0"/>
              </a:rPr>
              <a:t>Brothers and Sisters,</a:t>
            </a:r>
            <a:endParaRPr lang="en-US" sz="1200" dirty="0"/>
          </a:p>
          <a:p>
            <a:pPr indent="0" algn="l">
              <a:buNone/>
            </a:pPr>
            <a:r>
              <a:rPr lang="en-US" sz="1200" b="0" i="0" dirty="0">
                <a:solidFill>
                  <a:srgbClr val="222222"/>
                </a:solidFill>
                <a:effectLst/>
                <a:latin typeface="Arial" panose="020B0604020202020204" pitchFamily="34" charset="0"/>
              </a:rPr>
              <a:t>My name is Roderick Jacobs, and I am running for FOP State Trustee.</a:t>
            </a:r>
          </a:p>
          <a:p>
            <a:pPr indent="0" algn="l">
              <a:buNone/>
            </a:pPr>
            <a:r>
              <a:rPr lang="en-US" sz="1200" b="0" i="0" dirty="0">
                <a:solidFill>
                  <a:srgbClr val="222222"/>
                </a:solidFill>
                <a:effectLst/>
                <a:latin typeface="Arial" panose="020B0604020202020204" pitchFamily="34" charset="0"/>
              </a:rPr>
              <a:t>I started my corrections career in Kentucky, then served with the Oklahoma Department of Corrections as Crisis Negotiation Team (CNT) Team Leader, Correctional Emergency Response Team (CERT), Training Officer, and Disciplinary Officer. I was a Sergeant and stepped up as Acting Lieutenant more than once.</a:t>
            </a:r>
          </a:p>
          <a:p>
            <a:pPr indent="0" algn="l">
              <a:buNone/>
            </a:pPr>
            <a:r>
              <a:rPr lang="en-US" sz="1200" b="0" i="0" dirty="0">
                <a:solidFill>
                  <a:srgbClr val="222222"/>
                </a:solidFill>
                <a:effectLst/>
                <a:latin typeface="Arial" panose="020B0604020202020204" pitchFamily="34" charset="0"/>
              </a:rPr>
              <a:t>I have been with the Nebraska Department of Correctional Services (NDCS) for four years.</a:t>
            </a:r>
          </a:p>
          <a:p>
            <a:pPr indent="0" algn="l">
              <a:buNone/>
            </a:pPr>
            <a:r>
              <a:rPr lang="en-US" sz="1200" b="0" i="0" dirty="0">
                <a:solidFill>
                  <a:srgbClr val="222222"/>
                </a:solidFill>
                <a:effectLst/>
                <a:latin typeface="Arial" panose="020B0604020202020204" pitchFamily="34" charset="0"/>
              </a:rPr>
              <a:t>I am not a politician. I will not be thinking about the money, and I will not be chasing a relationship with administration. This is about the membership — not the administration. If you elect me, my only job is taking care of our members: wages, safety, discipline, and backing you when it counts.</a:t>
            </a:r>
          </a:p>
          <a:p>
            <a:pPr indent="0" algn="l">
              <a:buNone/>
            </a:pPr>
            <a:r>
              <a:rPr lang="en-US" sz="1200" b="0" i="0" dirty="0">
                <a:solidFill>
                  <a:srgbClr val="222222"/>
                </a:solidFill>
                <a:effectLst/>
                <a:latin typeface="Arial" panose="020B0604020202020204" pitchFamily="34" charset="0"/>
              </a:rPr>
              <a:t>I don’t need a title. I need your trust. Vote Jacobs — members first.</a:t>
            </a:r>
          </a:p>
          <a:p>
            <a:pPr indent="0" algn="l">
              <a:buNone/>
            </a:pPr>
            <a:r>
              <a:rPr lang="en-US" sz="1200" b="0" i="0" dirty="0">
                <a:effectLst/>
                <a:latin typeface="Arial" panose="020B0604020202020204" pitchFamily="34" charset="0"/>
              </a:rPr>
              <a:t>Roderick Jacobs</a:t>
            </a:r>
          </a:p>
          <a:p>
            <a:pPr indent="0" algn="l">
              <a:buNone/>
            </a:pPr>
            <a:r>
              <a:rPr lang="en-US" sz="1200" b="0" i="0" dirty="0">
                <a:effectLst/>
                <a:latin typeface="Arial" panose="020B0604020202020204" pitchFamily="34" charset="0"/>
              </a:rPr>
              <a:t>Candidate for FOP State Trustee</a:t>
            </a:r>
          </a:p>
        </p:txBody>
      </p:sp>
      <p:sp>
        <p:nvSpPr>
          <p:cNvPr id="4" name="Date Placeholder 3">
            <a:extLst>
              <a:ext uri="{FF2B5EF4-FFF2-40B4-BE49-F238E27FC236}">
                <a16:creationId xmlns:a16="http://schemas.microsoft.com/office/drawing/2014/main" id="{C651B1ED-AF83-0174-77D1-FFFF6347AA67}"/>
              </a:ext>
            </a:extLst>
          </p:cNvPr>
          <p:cNvSpPr>
            <a:spLocks noGrp="1"/>
          </p:cNvSpPr>
          <p:nvPr>
            <p:ph type="dt" sz="half" idx="10"/>
          </p:nvPr>
        </p:nvSpPr>
        <p:spPr>
          <a:xfrm>
            <a:off x="431172" y="6490524"/>
            <a:ext cx="2841959" cy="336141"/>
          </a:xfrm>
        </p:spPr>
        <p:txBody>
          <a:bodyPr anchor="ctr">
            <a:normAutofit/>
          </a:bodyPr>
          <a:lstStyle/>
          <a:p>
            <a:pPr>
              <a:spcAft>
                <a:spcPts val="600"/>
              </a:spcAft>
            </a:pPr>
            <a:fld id="{D5376D00-6106-43BB-8923-18C7A7C520E4}" type="datetime1">
              <a:rPr lang="en-US" smtClean="0"/>
              <a:pPr>
                <a:spcAft>
                  <a:spcPts val="600"/>
                </a:spcAft>
              </a:pPr>
              <a:t>9/23/2026</a:t>
            </a:fld>
            <a:endParaRPr lang="en-US"/>
          </a:p>
        </p:txBody>
      </p:sp>
      <p:sp>
        <p:nvSpPr>
          <p:cNvPr id="5" name="Footer Placeholder 4">
            <a:extLst>
              <a:ext uri="{FF2B5EF4-FFF2-40B4-BE49-F238E27FC236}">
                <a16:creationId xmlns:a16="http://schemas.microsoft.com/office/drawing/2014/main" id="{3F4D2873-055C-C328-3E14-57D5A3A867E0}"/>
              </a:ext>
            </a:extLst>
          </p:cNvPr>
          <p:cNvSpPr>
            <a:spLocks noGrp="1"/>
          </p:cNvSpPr>
          <p:nvPr>
            <p:ph type="ftr" sz="quarter" idx="11"/>
          </p:nvPr>
        </p:nvSpPr>
        <p:spPr>
          <a:xfrm>
            <a:off x="8893370" y="6490524"/>
            <a:ext cx="2662834" cy="336141"/>
          </a:xfrm>
        </p:spPr>
        <p:txBody>
          <a:bodyPr anchor="ctr">
            <a:normAutofit/>
          </a:bodyPr>
          <a:lstStyle/>
          <a:p>
            <a:pPr>
              <a:spcAft>
                <a:spcPts val="600"/>
              </a:spcAft>
            </a:pPr>
            <a:r>
              <a:rPr lang="en-US" dirty="0"/>
              <a:t>Corrections Corporal,  Nebraska State Penitentiary</a:t>
            </a:r>
          </a:p>
        </p:txBody>
      </p:sp>
      <p:sp>
        <p:nvSpPr>
          <p:cNvPr id="7" name="Slide Number Placeholder 6">
            <a:extLst>
              <a:ext uri="{FF2B5EF4-FFF2-40B4-BE49-F238E27FC236}">
                <a16:creationId xmlns:a16="http://schemas.microsoft.com/office/drawing/2014/main" id="{3E82A9A6-1BC9-4F94-05A2-163E6AC03B9E}"/>
              </a:ext>
            </a:extLst>
          </p:cNvPr>
          <p:cNvSpPr>
            <a:spLocks noGrp="1"/>
          </p:cNvSpPr>
          <p:nvPr>
            <p:ph type="sldNum" sz="quarter" idx="12"/>
          </p:nvPr>
        </p:nvSpPr>
        <p:spPr>
          <a:xfrm>
            <a:off x="11648431" y="6490524"/>
            <a:ext cx="457200" cy="336141"/>
          </a:xfrm>
        </p:spPr>
        <p:txBody>
          <a:bodyPr anchor="ctr">
            <a:normAutofit/>
          </a:bodyPr>
          <a:lstStyle/>
          <a:p>
            <a:pPr>
              <a:spcAft>
                <a:spcPts val="600"/>
              </a:spcAft>
            </a:pPr>
            <a:fld id="{CC057153-B650-4DEB-B370-79DDCFDCE934}" type="slidenum">
              <a:rPr lang="en-US" smtClean="0"/>
              <a:pPr>
                <a:spcAft>
                  <a:spcPts val="600"/>
                </a:spcAft>
              </a:pPr>
              <a:t>6</a:t>
            </a:fld>
            <a:endParaRPr lang="en-US"/>
          </a:p>
        </p:txBody>
      </p:sp>
      <p:pic>
        <p:nvPicPr>
          <p:cNvPr id="10" name="Picture Placeholder 9">
            <a:extLst>
              <a:ext uri="{FF2B5EF4-FFF2-40B4-BE49-F238E27FC236}">
                <a16:creationId xmlns:a16="http://schemas.microsoft.com/office/drawing/2014/main" id="{47B8F8A0-D295-3145-30FF-A0031C251B96}"/>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l="17469" r="17469"/>
          <a:stretch>
            <a:fillRect/>
          </a:stretch>
        </p:blipFill>
        <p:spPr>
          <a:custGeom>
            <a:avLst/>
            <a:gdLst>
              <a:gd name="connsiteX0" fmla="*/ 0 w 4147926"/>
              <a:gd name="connsiteY0" fmla="*/ 0 h 6399152"/>
              <a:gd name="connsiteX1" fmla="*/ 4147926 w 4147926"/>
              <a:gd name="connsiteY1" fmla="*/ 0 h 6399152"/>
              <a:gd name="connsiteX2" fmla="*/ 4147926 w 4147926"/>
              <a:gd name="connsiteY2" fmla="*/ 5795922 h 6399152"/>
              <a:gd name="connsiteX3" fmla="*/ 3544696 w 4147926"/>
              <a:gd name="connsiteY3" fmla="*/ 6399152 h 6399152"/>
              <a:gd name="connsiteX4" fmla="*/ 0 w 4147926"/>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47926" h="6399152">
                <a:moveTo>
                  <a:pt x="0" y="0"/>
                </a:moveTo>
                <a:lnTo>
                  <a:pt x="4147926" y="0"/>
                </a:lnTo>
                <a:lnTo>
                  <a:pt x="4147926" y="5795922"/>
                </a:lnTo>
                <a:cubicBezTo>
                  <a:pt x="4147926" y="6129077"/>
                  <a:pt x="3877851" y="6399152"/>
                  <a:pt x="3544696" y="6399152"/>
                </a:cubicBezTo>
                <a:lnTo>
                  <a:pt x="0" y="6399152"/>
                </a:lnTo>
                <a:close/>
              </a:path>
            </a:pathLst>
          </a:custGeom>
          <a:blipFill>
            <a:blip r:embed="rId3" cstate="screen">
              <a:extLst>
                <a:ext uri="{28A0092B-C50C-407E-A947-70E740481C1C}">
                  <a14:useLocalDpi xmlns:a14="http://schemas.microsoft.com/office/drawing/2010/main"/>
                </a:ext>
              </a:extLst>
            </a:blip>
            <a:stretch>
              <a:fillRect/>
            </a:stretch>
          </a:blipFill>
        </p:spPr>
      </p:pic>
    </p:spTree>
    <p:extLst>
      <p:ext uri="{BB962C8B-B14F-4D97-AF65-F5344CB8AC3E}">
        <p14:creationId xmlns:p14="http://schemas.microsoft.com/office/powerpoint/2010/main" val="1594582713"/>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9C1E5F-6C62-2B72-F417-C20622B476F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3DD9B12-ED4A-00E8-AC08-B617B41991EB}"/>
              </a:ext>
            </a:extLst>
          </p:cNvPr>
          <p:cNvSpPr>
            <a:spLocks noGrp="1"/>
          </p:cNvSpPr>
          <p:nvPr>
            <p:ph sz="quarter" idx="14"/>
          </p:nvPr>
        </p:nvSpPr>
        <p:spPr>
          <a:xfrm>
            <a:off x="237744" y="128017"/>
            <a:ext cx="11348892" cy="6236208"/>
          </a:xfrm>
        </p:spPr>
        <p:txBody>
          <a:bodyPr>
            <a:normAutofit lnSpcReduction="10000"/>
          </a:bodyPr>
          <a:lstStyle/>
          <a:p>
            <a:pPr marL="2540" marR="0" indent="1270">
              <a:lnSpc>
                <a:spcPct val="103000"/>
              </a:lnSpc>
              <a:buNone/>
            </a:pPr>
            <a:r>
              <a:rPr lang="en-US" sz="1200" dirty="0">
                <a:solidFill>
                  <a:srgbClr val="000000"/>
                </a:solidFill>
                <a:effectLst/>
                <a:latin typeface="Times New Roman" panose="02020603050405020304" pitchFamily="18" charset="0"/>
                <a:ea typeface="Times New Roman" panose="02020603050405020304" pitchFamily="18" charset="0"/>
              </a:rPr>
              <a:t>My name is Joshua Osienger and I have worked for the department of corrections since August of 2013. When FOP88 first started, I spent many nights with our previous board members working on gathering signatures and getting the word out about the FOP. When the first election for FOP 88 was voted upon by our membership, I was elected to the first executive board as Vice President 2 of the union. When it was decided to move the board to a four-man board, with two full-time employees, I decided I would rather become an institutional trustee instead of running against the other nominee for vice president. During my time as a trustee, I have sat in numerous labor management meetings and have developed a rapport with many of NSP’s administration and Lieutenants. Me and my other trustees have always tackled our problems head on and if things were out of line, we were usually there first, fighting for our fellow coworkers. I will not say that we were perfect in what we have accomplished but if any issue was brought to me, I was going to fight for my fellow team members. I am not afraid to voice my concerns with anyone and if we could settle the issue before it became a problem that was always the goal I strove to achieve. </a:t>
            </a:r>
            <a:endParaRPr lang="en-US" sz="1100" dirty="0">
              <a:effectLst/>
              <a:latin typeface="Arial" panose="020B0604020202020204" pitchFamily="34" charset="0"/>
              <a:ea typeface="Arial" panose="020B0604020202020204" pitchFamily="34" charset="0"/>
            </a:endParaRPr>
          </a:p>
          <a:p>
            <a:pPr marL="0" marR="13970" indent="43180">
              <a:lnSpc>
                <a:spcPct val="103000"/>
              </a:lnSpc>
              <a:spcBef>
                <a:spcPts val="845"/>
              </a:spcBef>
              <a:buNone/>
            </a:pPr>
            <a:r>
              <a:rPr lang="en-US" sz="1200" dirty="0">
                <a:solidFill>
                  <a:srgbClr val="000000"/>
                </a:solidFill>
                <a:effectLst/>
                <a:latin typeface="Times New Roman" panose="02020603050405020304" pitchFamily="18" charset="0"/>
                <a:ea typeface="Times New Roman" panose="02020603050405020304" pitchFamily="18" charset="0"/>
              </a:rPr>
              <a:t>I have sat on multiple bargaining committees. We have done some amazing things for the Nebraska Department of Corrections as the FOP88, and the state has historically been challenging to cooperate with. There is still a lot of work that needs to be accomplished. Better insurance, possibilities of a pension, and we need to look at language within our contract that has an issue with vagueness. The ability to have a meeting of trustees and communicate with other institutions on a regular basis will allow me to see the issues plaguing our department and bring these issues to the forefront to be changed and fought for. Being a State Trustee will also allow me to better communicate with other lodges and see how they do things in other areas. We can learn from each other and build the best possible version of the Department of Corrections through bargaining.  </a:t>
            </a:r>
            <a:endParaRPr lang="en-US" sz="1100" dirty="0">
              <a:effectLst/>
              <a:latin typeface="Arial" panose="020B0604020202020204" pitchFamily="34" charset="0"/>
              <a:ea typeface="Arial" panose="020B0604020202020204" pitchFamily="34" charset="0"/>
            </a:endParaRPr>
          </a:p>
          <a:p>
            <a:pPr marL="1270" marR="31750" indent="3810">
              <a:lnSpc>
                <a:spcPct val="103000"/>
              </a:lnSpc>
              <a:spcBef>
                <a:spcPts val="845"/>
              </a:spcBef>
              <a:buNone/>
            </a:pPr>
            <a:r>
              <a:rPr lang="en-US" sz="1200" dirty="0">
                <a:solidFill>
                  <a:srgbClr val="000000"/>
                </a:solidFill>
                <a:effectLst/>
                <a:latin typeface="Times New Roman" panose="02020603050405020304" pitchFamily="18" charset="0"/>
                <a:ea typeface="Times New Roman" panose="02020603050405020304" pitchFamily="18" charset="0"/>
              </a:rPr>
              <a:t>I have always prided myself on being able to see multiple angles of the same issue. Always trying to find out where the issues lie and how we can tackle them. There is never just one answer to the same problem. Management will see one answer and employees will see many other answers. The goal is to find the answer that appeases both sides. We are a team and that includes the people who work as our supervisors. People don’t quit their jobs, they quit their bosses. We must foster great working relationships with the department's administration to better our coworker’s working environment. The great way to do this is with open communication in labor management meetings. A place where the front-line staff can voice their concerns and where management can get their voices heard so we know exactly what they are thinking and why they are making the decisions to do what they do. </a:t>
            </a:r>
            <a:endParaRPr lang="en-US" sz="1100" dirty="0">
              <a:effectLst/>
              <a:latin typeface="Arial" panose="020B0604020202020204" pitchFamily="34" charset="0"/>
              <a:ea typeface="Arial" panose="020B0604020202020204" pitchFamily="34" charset="0"/>
            </a:endParaRPr>
          </a:p>
          <a:p>
            <a:pPr marL="1270" marR="93980" indent="5080">
              <a:lnSpc>
                <a:spcPct val="103000"/>
              </a:lnSpc>
              <a:spcBef>
                <a:spcPts val="845"/>
              </a:spcBef>
              <a:buNone/>
            </a:pPr>
            <a:r>
              <a:rPr lang="en-US" sz="1200" dirty="0">
                <a:solidFill>
                  <a:srgbClr val="000000"/>
                </a:solidFill>
                <a:effectLst/>
                <a:latin typeface="Times New Roman" panose="02020603050405020304" pitchFamily="18" charset="0"/>
                <a:ea typeface="Times New Roman" panose="02020603050405020304" pitchFamily="18" charset="0"/>
              </a:rPr>
              <a:t>One of the main things that needs to happen as a State Trustee is to reach out to the National Trustee and form a good working relationship. We need the state FOP to see us as a vital part of their agenda and that all our concerns are just as big of an issue as the fellow FOP members of the police force. We need to make sure we are not left off legislative bills that better just a small part of the state FOP members, when the bill should better ALL the state FOP members. Attending the state conference for a few years now has put in perspective that we need to make meaningful relationships and show our worth as members of this great union. The state FOP has made a jump in the right direction by nominating a Vice President of Corrections. Now is our time to make better connections and get our voices heard. </a:t>
            </a:r>
          </a:p>
          <a:p>
            <a:pPr marL="1270" marR="28575" indent="3810">
              <a:lnSpc>
                <a:spcPct val="103000"/>
              </a:lnSpc>
              <a:spcBef>
                <a:spcPts val="845"/>
              </a:spcBef>
              <a:buNone/>
            </a:pPr>
            <a:r>
              <a:rPr lang="en-US" sz="1100" dirty="0">
                <a:solidFill>
                  <a:srgbClr val="000000"/>
                </a:solidFill>
                <a:effectLst/>
                <a:latin typeface="Times New Roman" panose="02020603050405020304" pitchFamily="18" charset="0"/>
                <a:ea typeface="Times New Roman" panose="02020603050405020304" pitchFamily="18" charset="0"/>
              </a:rPr>
              <a:t>I am a self-starter and motivator. I have never had an issue with working hard and keeping to the task on hand. I have been the admissions corporal at NSP for over 8 years. I have my hands in a lot of different areas and I have always made it my top priority to meet deadlines. One of the main things for our executive board is to stay on schedule, not be late, and meet the deadlines set by our labor contract. I can meet these deadlines in the appropriate amount of time. That way we are not dropping the ball for our team members who put their trust in us. </a:t>
            </a:r>
            <a:endParaRPr lang="en-US" sz="1050" dirty="0">
              <a:effectLst/>
              <a:latin typeface="Arial" panose="020B0604020202020204" pitchFamily="34" charset="0"/>
              <a:ea typeface="Arial" panose="020B0604020202020204" pitchFamily="34" charset="0"/>
            </a:endParaRPr>
          </a:p>
          <a:p>
            <a:pPr marL="1270" marR="74295" indent="3175">
              <a:lnSpc>
                <a:spcPct val="103000"/>
              </a:lnSpc>
              <a:spcBef>
                <a:spcPts val="845"/>
              </a:spcBef>
              <a:buNone/>
            </a:pPr>
            <a:r>
              <a:rPr lang="en-US" sz="1100" dirty="0">
                <a:solidFill>
                  <a:srgbClr val="000000"/>
                </a:solidFill>
                <a:effectLst/>
                <a:latin typeface="Times New Roman" panose="02020603050405020304" pitchFamily="18" charset="0"/>
                <a:ea typeface="Times New Roman" panose="02020603050405020304" pitchFamily="18" charset="0"/>
              </a:rPr>
              <a:t>Even though I am not currently a trustee for NSP, I still attend meetings when I have the chance and am still a main figurehead for NSP in answering any union related issues. The union has been a huge part of my career while I have been with the department, and I would consider it an honor to represent all of us and bring us all together. We started this union as a family, and we will strive to keep this union a family. Please consider me for the position of State Trustee when you place your vote. </a:t>
            </a:r>
            <a:endParaRPr lang="en-US" sz="1050" dirty="0">
              <a:effectLst/>
              <a:latin typeface="Arial" panose="020B0604020202020204" pitchFamily="34" charset="0"/>
              <a:ea typeface="Arial" panose="020B0604020202020204" pitchFamily="34" charset="0"/>
            </a:endParaRPr>
          </a:p>
          <a:p>
            <a:pPr marL="6350" marR="0">
              <a:lnSpc>
                <a:spcPct val="115000"/>
              </a:lnSpc>
              <a:spcBef>
                <a:spcPts val="3135"/>
              </a:spcBef>
              <a:buNone/>
            </a:pPr>
            <a:r>
              <a:rPr lang="en-US" sz="1100" dirty="0">
                <a:solidFill>
                  <a:srgbClr val="000000"/>
                </a:solidFill>
                <a:effectLst/>
                <a:latin typeface="Times New Roman" panose="02020603050405020304" pitchFamily="18" charset="0"/>
                <a:ea typeface="Times New Roman" panose="02020603050405020304" pitchFamily="18" charset="0"/>
              </a:rPr>
              <a:t>Thank you for the opportunity, </a:t>
            </a:r>
            <a:endParaRPr lang="en-US" sz="1050" dirty="0">
              <a:effectLst/>
              <a:latin typeface="Arial" panose="020B0604020202020204" pitchFamily="34" charset="0"/>
              <a:ea typeface="Arial" panose="020B0604020202020204" pitchFamily="34" charset="0"/>
            </a:endParaRPr>
          </a:p>
          <a:p>
            <a:pPr marL="461645" marR="0">
              <a:lnSpc>
                <a:spcPct val="115000"/>
              </a:lnSpc>
              <a:spcBef>
                <a:spcPts val="885"/>
              </a:spcBef>
              <a:buNone/>
            </a:pPr>
            <a:r>
              <a:rPr lang="en-US" sz="1100" dirty="0">
                <a:solidFill>
                  <a:srgbClr val="000000"/>
                </a:solidFill>
                <a:effectLst/>
                <a:latin typeface="Times New Roman" panose="02020603050405020304" pitchFamily="18" charset="0"/>
                <a:ea typeface="Times New Roman" panose="02020603050405020304" pitchFamily="18" charset="0"/>
              </a:rPr>
              <a:t>Joshua Osienger</a:t>
            </a:r>
            <a:endParaRPr lang="en-US" sz="1050" dirty="0">
              <a:effectLst/>
              <a:latin typeface="Arial" panose="020B0604020202020204" pitchFamily="34" charset="0"/>
              <a:ea typeface="Arial" panose="020B0604020202020204" pitchFamily="34" charset="0"/>
            </a:endParaRPr>
          </a:p>
          <a:p>
            <a:pPr marL="1270" marR="93980" indent="5080">
              <a:lnSpc>
                <a:spcPct val="103000"/>
              </a:lnSpc>
              <a:spcBef>
                <a:spcPts val="845"/>
              </a:spcBef>
              <a:buNone/>
            </a:pPr>
            <a:endParaRPr lang="en-US" sz="1100" dirty="0">
              <a:effectLst/>
              <a:latin typeface="Arial" panose="020B0604020202020204" pitchFamily="34" charset="0"/>
              <a:ea typeface="Arial" panose="020B0604020202020204" pitchFamily="34" charset="0"/>
            </a:endParaRPr>
          </a:p>
          <a:p>
            <a:pPr algn="l"/>
            <a:endParaRPr lang="en-US" sz="1200" b="0" i="0" u="none" strike="noStrike" baseline="0" dirty="0">
              <a:solidFill>
                <a:srgbClr val="000000"/>
              </a:solidFill>
              <a:latin typeface="Times New Roman" panose="02020603050405020304" pitchFamily="18" charset="0"/>
            </a:endParaRPr>
          </a:p>
        </p:txBody>
      </p:sp>
      <p:sp>
        <p:nvSpPr>
          <p:cNvPr id="4" name="Date Placeholder 3">
            <a:extLst>
              <a:ext uri="{FF2B5EF4-FFF2-40B4-BE49-F238E27FC236}">
                <a16:creationId xmlns:a16="http://schemas.microsoft.com/office/drawing/2014/main" id="{27266862-45AF-DB80-69E3-BF8BCFF99569}"/>
              </a:ext>
            </a:extLst>
          </p:cNvPr>
          <p:cNvSpPr>
            <a:spLocks noGrp="1"/>
          </p:cNvSpPr>
          <p:nvPr>
            <p:ph type="dt" sz="half" idx="10"/>
          </p:nvPr>
        </p:nvSpPr>
        <p:spPr>
          <a:xfrm>
            <a:off x="431172" y="6490524"/>
            <a:ext cx="2841959" cy="336141"/>
          </a:xfrm>
        </p:spPr>
        <p:txBody>
          <a:bodyPr anchor="ctr">
            <a:normAutofit/>
          </a:bodyPr>
          <a:lstStyle/>
          <a:p>
            <a:pPr>
              <a:spcAft>
                <a:spcPts val="600"/>
              </a:spcAft>
            </a:pPr>
            <a:fld id="{D5376D00-6106-43BB-8923-18C7A7C520E4}" type="datetime1">
              <a:rPr lang="en-US" smtClean="0"/>
              <a:pPr>
                <a:spcAft>
                  <a:spcPts val="600"/>
                </a:spcAft>
              </a:pPr>
              <a:t>9/23/2026</a:t>
            </a:fld>
            <a:endParaRPr lang="en-US"/>
          </a:p>
        </p:txBody>
      </p:sp>
      <p:sp>
        <p:nvSpPr>
          <p:cNvPr id="5" name="Footer Placeholder 4">
            <a:extLst>
              <a:ext uri="{FF2B5EF4-FFF2-40B4-BE49-F238E27FC236}">
                <a16:creationId xmlns:a16="http://schemas.microsoft.com/office/drawing/2014/main" id="{30DD73F6-09F2-1943-0B99-FEEEF01AADD4}"/>
              </a:ext>
            </a:extLst>
          </p:cNvPr>
          <p:cNvSpPr>
            <a:spLocks noGrp="1"/>
          </p:cNvSpPr>
          <p:nvPr>
            <p:ph type="ftr" sz="quarter" idx="11"/>
          </p:nvPr>
        </p:nvSpPr>
        <p:spPr>
          <a:xfrm>
            <a:off x="8893370" y="6490524"/>
            <a:ext cx="2662834" cy="336141"/>
          </a:xfrm>
        </p:spPr>
        <p:txBody>
          <a:bodyPr anchor="ctr">
            <a:normAutofit/>
          </a:bodyPr>
          <a:lstStyle/>
          <a:p>
            <a:pPr>
              <a:spcAft>
                <a:spcPts val="600"/>
              </a:spcAft>
            </a:pPr>
            <a:r>
              <a:rPr lang="en-US" dirty="0"/>
              <a:t>Corrections Corporal, Nebraska State Penitentiary </a:t>
            </a:r>
          </a:p>
        </p:txBody>
      </p:sp>
      <p:sp>
        <p:nvSpPr>
          <p:cNvPr id="7" name="Slide Number Placeholder 6">
            <a:extLst>
              <a:ext uri="{FF2B5EF4-FFF2-40B4-BE49-F238E27FC236}">
                <a16:creationId xmlns:a16="http://schemas.microsoft.com/office/drawing/2014/main" id="{11752C81-7DB4-6B81-6DC1-3A913F193084}"/>
              </a:ext>
            </a:extLst>
          </p:cNvPr>
          <p:cNvSpPr>
            <a:spLocks noGrp="1"/>
          </p:cNvSpPr>
          <p:nvPr>
            <p:ph type="sldNum" sz="quarter" idx="12"/>
          </p:nvPr>
        </p:nvSpPr>
        <p:spPr>
          <a:xfrm>
            <a:off x="11648431" y="6490524"/>
            <a:ext cx="457200" cy="336141"/>
          </a:xfrm>
        </p:spPr>
        <p:txBody>
          <a:bodyPr anchor="ctr">
            <a:normAutofit/>
          </a:bodyPr>
          <a:lstStyle/>
          <a:p>
            <a:pPr>
              <a:spcAft>
                <a:spcPts val="600"/>
              </a:spcAft>
            </a:pPr>
            <a:fld id="{CC057153-B650-4DEB-B370-79DDCFDCE934}" type="slidenum">
              <a:rPr lang="en-US" smtClean="0"/>
              <a:pPr>
                <a:spcAft>
                  <a:spcPts val="600"/>
                </a:spcAft>
              </a:pPr>
              <a:t>7</a:t>
            </a:fld>
            <a:endParaRPr lang="en-US" dirty="0"/>
          </a:p>
        </p:txBody>
      </p:sp>
    </p:spTree>
    <p:extLst>
      <p:ext uri="{BB962C8B-B14F-4D97-AF65-F5344CB8AC3E}">
        <p14:creationId xmlns:p14="http://schemas.microsoft.com/office/powerpoint/2010/main" val="273719458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BB7653-2A96-8930-50C0-93A234867F6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04D8606-5D60-4810-97C5-DEF6AD246662}"/>
              </a:ext>
            </a:extLst>
          </p:cNvPr>
          <p:cNvSpPr>
            <a:spLocks noGrp="1"/>
          </p:cNvSpPr>
          <p:nvPr>
            <p:ph sz="quarter" idx="14"/>
          </p:nvPr>
        </p:nvSpPr>
        <p:spPr>
          <a:xfrm>
            <a:off x="4820076" y="173737"/>
            <a:ext cx="6766560" cy="6190488"/>
          </a:xfrm>
        </p:spPr>
        <p:txBody>
          <a:bodyPr>
            <a:normAutofit fontScale="25000" lnSpcReduction="20000"/>
          </a:bodyPr>
          <a:lstStyle/>
          <a:p>
            <a:pPr marL="0" marR="0">
              <a:lnSpc>
                <a:spcPct val="115000"/>
              </a:lnSpc>
              <a:spcAft>
                <a:spcPts val="800"/>
              </a:spcAft>
              <a:buNone/>
            </a:pPr>
            <a:r>
              <a:rPr lang="en-US" sz="32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HELLO! </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32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My name is Christopher Ryan (Bergner), and I am writing to officially declare my</a:t>
            </a:r>
            <a:br>
              <a:rPr lang="en-US" sz="32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br>
            <a:r>
              <a:rPr lang="en-US" sz="32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candidacy for the position of State Trustee. Since joining our department in</a:t>
            </a:r>
            <a:br>
              <a:rPr lang="en-US" sz="32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br>
            <a:r>
              <a:rPr lang="en-US" sz="32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August 2020 at the height of the global pandemic, my career has been defined by</a:t>
            </a:r>
            <a:br>
              <a:rPr lang="en-US" sz="32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br>
            <a:r>
              <a:rPr lang="en-US" sz="32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proactive advocacy, decisive action, and an unwavering commitment to our</a:t>
            </a:r>
            <a:br>
              <a:rPr lang="en-US" sz="32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br>
            <a:r>
              <a:rPr lang="en-US" sz="32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membership. Early in my career on the NSP Special Detail, I recognized the</a:t>
            </a:r>
            <a:br>
              <a:rPr lang="en-US" sz="32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br>
            <a:r>
              <a:rPr lang="en-US" sz="32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urgent need to protect our staff during unprecedented staffing crises and</a:t>
            </a:r>
            <a:br>
              <a:rPr lang="en-US" sz="32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br>
            <a:r>
              <a:rPr lang="en-US" sz="32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spearheaded a 24-person class-action grievance that successfully saved the jobs</a:t>
            </a:r>
            <a:br>
              <a:rPr lang="en-US" sz="32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br>
            <a:r>
              <a:rPr lang="en-US" sz="32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of 24 dedicated team members. Recognizing my dedication to our shared mission,</a:t>
            </a:r>
            <a:br>
              <a:rPr lang="en-US" sz="32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br>
            <a:r>
              <a:rPr lang="en-US" sz="32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leadership appointed me as the NSP FOP Trustee, giving me a broader platform to</a:t>
            </a:r>
            <a:br>
              <a:rPr lang="en-US" sz="32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br>
            <a:r>
              <a:rPr lang="en-US" sz="32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fight for our frontline staff. In this role, I stood before the State Senate, straight</a:t>
            </a:r>
            <a:br>
              <a:rPr lang="en-US" sz="32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br>
            <a:r>
              <a:rPr lang="en-US" sz="32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off an 18-hour shift, to provide critical, firsthand testimony on our working</a:t>
            </a:r>
            <a:br>
              <a:rPr lang="en-US" sz="32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br>
            <a:r>
              <a:rPr lang="en-US" sz="32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conditions, a pivotal effort highlighted by both the Lincoln Journal Star and</a:t>
            </a:r>
            <a:br>
              <a:rPr lang="en-US" sz="32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br>
            <a:r>
              <a:rPr lang="en-US" sz="32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the Omaha World-Herald that ultimately helped secure a monumental 40% raise for</a:t>
            </a:r>
            <a:br>
              <a:rPr lang="en-US" sz="32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br>
            <a:r>
              <a:rPr lang="en-US" sz="32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our membership.</a:t>
            </a:r>
            <a:br>
              <a:rPr lang="en-US" sz="32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br>
            <a:br>
              <a:rPr lang="en-US" sz="32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br>
            <a:r>
              <a:rPr lang="en-US" sz="32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My dedication to operational excellence and member representation continued when I</a:t>
            </a:r>
            <a:br>
              <a:rPr lang="en-US" sz="32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br>
            <a:r>
              <a:rPr lang="en-US" sz="32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transferred to OCC in February 2022. Honored by my peers, I won the election</a:t>
            </a:r>
            <a:br>
              <a:rPr lang="en-US" sz="32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br>
            <a:r>
              <a:rPr lang="en-US" sz="32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for OCC Trustee, earned Employee of the Quarter recognition, I joined CERT, and</a:t>
            </a:r>
            <a:br>
              <a:rPr lang="en-US" sz="32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br>
            <a:r>
              <a:rPr lang="en-US" sz="32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actively contributed to  policy</a:t>
            </a:r>
            <a:br>
              <a:rPr lang="en-US" sz="32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br>
            <a:r>
              <a:rPr lang="en-US" sz="32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modifications that delivered tangible, real-world support to our staff in the</a:t>
            </a:r>
            <a:br>
              <a:rPr lang="en-US" sz="32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br>
            <a:r>
              <a:rPr lang="en-US" sz="32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field. Beyond institutional leadership, I have repeatedly stepped up at the</a:t>
            </a:r>
            <a:br>
              <a:rPr lang="en-US" sz="32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br>
            <a:r>
              <a:rPr lang="en-US" sz="32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bargaining table, actively serving on our FOP contract negotiation teams in</a:t>
            </a:r>
            <a:br>
              <a:rPr lang="en-US" sz="32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br>
            <a:r>
              <a:rPr lang="en-US" sz="32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2022, 2024, and 2026 to safeguard our working conditions, benefits, and</a:t>
            </a:r>
            <a:br>
              <a:rPr lang="en-US" sz="32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br>
            <a:r>
              <a:rPr lang="en-US" sz="32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competitive compensation. My career has been rooted in the FOP from the very</a:t>
            </a:r>
            <a:br>
              <a:rPr lang="en-US" sz="32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br>
            <a:r>
              <a:rPr lang="en-US" sz="32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beginning, and I possess both the proven track record and the vision necessary</a:t>
            </a:r>
            <a:br>
              <a:rPr lang="en-US" sz="32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br>
            <a:r>
              <a:rPr lang="en-US" sz="32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to lead, modernize, and unify our organization moving forward.</a:t>
            </a:r>
            <a:br>
              <a:rPr lang="en-US" sz="32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br>
            <a:br>
              <a:rPr lang="en-US" sz="32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br>
            <a:r>
              <a:rPr lang="en-US" sz="32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As your State Trustee, I will bring an aggressive, accessible, and modern approach to</a:t>
            </a:r>
            <a:br>
              <a:rPr lang="en-US" sz="32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br>
            <a:r>
              <a:rPr lang="en-US" sz="32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union leadership. I will make myself readily available throughout the week as a</a:t>
            </a:r>
            <a:br>
              <a:rPr lang="en-US" sz="32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br>
            <a:r>
              <a:rPr lang="en-US" sz="32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deeply knowledgeable subject-matter expert on our contract, ensuring every</a:t>
            </a:r>
            <a:br>
              <a:rPr lang="en-US" sz="32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br>
            <a:r>
              <a:rPr lang="en-US" sz="32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member has a responsive and dependable ally in their corner. My vision focuses</a:t>
            </a:r>
            <a:br>
              <a:rPr lang="en-US" sz="32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br>
            <a:r>
              <a:rPr lang="en-US" sz="32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on elevating our public presence through expanded community outreach and</a:t>
            </a:r>
            <a:br>
              <a:rPr lang="en-US" sz="32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br>
            <a:r>
              <a:rPr lang="en-US" sz="32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establishing a robust communication network—keeping institutional bulletin</a:t>
            </a:r>
            <a:br>
              <a:rPr lang="en-US" sz="32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br>
            <a:r>
              <a:rPr lang="en-US" sz="32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boards and social media channels continuously updated so you receive timely,</a:t>
            </a:r>
            <a:br>
              <a:rPr lang="en-US" sz="32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br>
            <a:r>
              <a:rPr lang="en-US" sz="32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transparent information directly from union leadership. Furthermore, I am</a:t>
            </a:r>
            <a:br>
              <a:rPr lang="en-US" sz="32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br>
            <a:r>
              <a:rPr lang="en-US" sz="32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committed to building an inclusive, collaborative coalition of board members,</a:t>
            </a:r>
            <a:br>
              <a:rPr lang="en-US" sz="32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br>
            <a:r>
              <a:rPr lang="en-US" sz="32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trustees, stewards, and general members to drive active engagement and</a:t>
            </a:r>
            <a:br>
              <a:rPr lang="en-US" sz="32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br>
            <a:r>
              <a:rPr lang="en-US" sz="32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implement fresh, creative approaches to involvement.</a:t>
            </a:r>
            <a:br>
              <a:rPr lang="en-US" sz="32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br>
            <a:br>
              <a:rPr lang="en-US" sz="32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br>
            <a:r>
              <a:rPr lang="en-US" sz="32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Outside of work, I enjoy reading, collecting Pokémon, working out, cooking, playing video games, and spending time outdoors with my wife.</a:t>
            </a:r>
            <a:br>
              <a:rPr lang="en-US" sz="32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br>
            <a:br>
              <a:rPr lang="en-US" sz="32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br>
            <a:r>
              <a:rPr lang="en-US" sz="32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I ask for your vote so that together, we can build a stronger, more transparent, and truly united Fraternal Order of Police. Thank you for your time and consideration!</a:t>
            </a:r>
            <a:br>
              <a:rPr lang="en-US" sz="32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br>
            <a:br>
              <a:rPr lang="en-US" sz="32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br>
            <a:r>
              <a:rPr lang="en-US" sz="32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Best regards,</a:t>
            </a:r>
            <a:br>
              <a:rPr lang="en-US" sz="32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br>
            <a:br>
              <a:rPr lang="en-US" sz="32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br>
            <a:r>
              <a:rPr lang="en-US" sz="32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Christopher Joseph Paul Ryan (Bergner)</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3200" kern="100" dirty="0">
                <a:effectLst/>
                <a:latin typeface="Aptos" panose="020B0004020202020204" pitchFamily="34" charset="0"/>
                <a:ea typeface="Aptos" panose="020B0004020202020204" pitchFamily="34" charset="0"/>
                <a:cs typeface="Times New Roman" panose="02020603050405020304" pitchFamily="18" charset="0"/>
              </a:rPr>
              <a:t> </a:t>
            </a:r>
          </a:p>
          <a:p>
            <a:pPr algn="l"/>
            <a:endParaRPr lang="en-US" sz="1200" b="0" i="0" u="none" strike="noStrike" baseline="0" dirty="0">
              <a:solidFill>
                <a:srgbClr val="000000"/>
              </a:solidFill>
              <a:latin typeface="Times New Roman" panose="02020603050405020304" pitchFamily="18" charset="0"/>
            </a:endParaRPr>
          </a:p>
        </p:txBody>
      </p:sp>
      <p:sp>
        <p:nvSpPr>
          <p:cNvPr id="4" name="Date Placeholder 3">
            <a:extLst>
              <a:ext uri="{FF2B5EF4-FFF2-40B4-BE49-F238E27FC236}">
                <a16:creationId xmlns:a16="http://schemas.microsoft.com/office/drawing/2014/main" id="{FDB34EAC-ADB4-F870-A076-47B471B3CE85}"/>
              </a:ext>
            </a:extLst>
          </p:cNvPr>
          <p:cNvSpPr>
            <a:spLocks noGrp="1"/>
          </p:cNvSpPr>
          <p:nvPr>
            <p:ph type="dt" sz="half" idx="10"/>
          </p:nvPr>
        </p:nvSpPr>
        <p:spPr>
          <a:xfrm>
            <a:off x="431172" y="6490524"/>
            <a:ext cx="2841959" cy="336141"/>
          </a:xfrm>
        </p:spPr>
        <p:txBody>
          <a:bodyPr anchor="ctr">
            <a:normAutofit/>
          </a:bodyPr>
          <a:lstStyle/>
          <a:p>
            <a:pPr>
              <a:spcAft>
                <a:spcPts val="600"/>
              </a:spcAft>
            </a:pPr>
            <a:fld id="{D5376D00-6106-43BB-8923-18C7A7C520E4}" type="datetime1">
              <a:rPr lang="en-US" smtClean="0"/>
              <a:pPr>
                <a:spcAft>
                  <a:spcPts val="600"/>
                </a:spcAft>
              </a:pPr>
              <a:t>9/23/2026</a:t>
            </a:fld>
            <a:endParaRPr lang="en-US"/>
          </a:p>
        </p:txBody>
      </p:sp>
      <p:sp>
        <p:nvSpPr>
          <p:cNvPr id="5" name="Footer Placeholder 4">
            <a:extLst>
              <a:ext uri="{FF2B5EF4-FFF2-40B4-BE49-F238E27FC236}">
                <a16:creationId xmlns:a16="http://schemas.microsoft.com/office/drawing/2014/main" id="{87576534-439E-BDC6-899C-9B9938E3E116}"/>
              </a:ext>
            </a:extLst>
          </p:cNvPr>
          <p:cNvSpPr>
            <a:spLocks noGrp="1"/>
          </p:cNvSpPr>
          <p:nvPr>
            <p:ph type="ftr" sz="quarter" idx="11"/>
          </p:nvPr>
        </p:nvSpPr>
        <p:spPr>
          <a:xfrm>
            <a:off x="8893370" y="6490524"/>
            <a:ext cx="2662834" cy="336141"/>
          </a:xfrm>
        </p:spPr>
        <p:txBody>
          <a:bodyPr anchor="ctr">
            <a:normAutofit/>
          </a:bodyPr>
          <a:lstStyle/>
          <a:p>
            <a:pPr>
              <a:spcAft>
                <a:spcPts val="600"/>
              </a:spcAft>
            </a:pPr>
            <a:r>
              <a:rPr lang="en-US" sz="900" dirty="0"/>
              <a:t>Program Specialist, Central Office</a:t>
            </a:r>
          </a:p>
        </p:txBody>
      </p:sp>
      <p:sp>
        <p:nvSpPr>
          <p:cNvPr id="7" name="Slide Number Placeholder 6">
            <a:extLst>
              <a:ext uri="{FF2B5EF4-FFF2-40B4-BE49-F238E27FC236}">
                <a16:creationId xmlns:a16="http://schemas.microsoft.com/office/drawing/2014/main" id="{95BD80B9-B315-1A36-115C-DB4423D8F09A}"/>
              </a:ext>
            </a:extLst>
          </p:cNvPr>
          <p:cNvSpPr>
            <a:spLocks noGrp="1"/>
          </p:cNvSpPr>
          <p:nvPr>
            <p:ph type="sldNum" sz="quarter" idx="12"/>
          </p:nvPr>
        </p:nvSpPr>
        <p:spPr>
          <a:xfrm>
            <a:off x="11648431" y="6490524"/>
            <a:ext cx="457200" cy="336141"/>
          </a:xfrm>
        </p:spPr>
        <p:txBody>
          <a:bodyPr anchor="ctr">
            <a:normAutofit/>
          </a:bodyPr>
          <a:lstStyle/>
          <a:p>
            <a:pPr>
              <a:spcAft>
                <a:spcPts val="600"/>
              </a:spcAft>
            </a:pPr>
            <a:fld id="{CC057153-B650-4DEB-B370-79DDCFDCE934}" type="slidenum">
              <a:rPr lang="en-US" smtClean="0"/>
              <a:pPr>
                <a:spcAft>
                  <a:spcPts val="600"/>
                </a:spcAft>
              </a:pPr>
              <a:t>8</a:t>
            </a:fld>
            <a:endParaRPr lang="en-US"/>
          </a:p>
        </p:txBody>
      </p:sp>
      <p:pic>
        <p:nvPicPr>
          <p:cNvPr id="14" name="Picture Placeholder 13">
            <a:extLst>
              <a:ext uri="{FF2B5EF4-FFF2-40B4-BE49-F238E27FC236}">
                <a16:creationId xmlns:a16="http://schemas.microsoft.com/office/drawing/2014/main" id="{8E02CB85-D20D-1A42-F650-21884E01BB70}"/>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l="9486" r="9486"/>
          <a:stretch>
            <a:fillRect/>
          </a:stretch>
        </p:blipFill>
        <p:spPr>
          <a:xfrm>
            <a:off x="237744" y="91372"/>
            <a:ext cx="4147926" cy="6399152"/>
          </a:xfrm>
          <a:custGeom>
            <a:avLst/>
            <a:gdLst>
              <a:gd name="connsiteX0" fmla="*/ 0 w 4147926"/>
              <a:gd name="connsiteY0" fmla="*/ 0 h 6399152"/>
              <a:gd name="connsiteX1" fmla="*/ 4147926 w 4147926"/>
              <a:gd name="connsiteY1" fmla="*/ 0 h 6399152"/>
              <a:gd name="connsiteX2" fmla="*/ 4147926 w 4147926"/>
              <a:gd name="connsiteY2" fmla="*/ 5795922 h 6399152"/>
              <a:gd name="connsiteX3" fmla="*/ 3544696 w 4147926"/>
              <a:gd name="connsiteY3" fmla="*/ 6399152 h 6399152"/>
              <a:gd name="connsiteX4" fmla="*/ 0 w 4147926"/>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47926" h="6399152">
                <a:moveTo>
                  <a:pt x="0" y="0"/>
                </a:moveTo>
                <a:lnTo>
                  <a:pt x="4147926" y="0"/>
                </a:lnTo>
                <a:lnTo>
                  <a:pt x="4147926" y="5795922"/>
                </a:lnTo>
                <a:cubicBezTo>
                  <a:pt x="4147926" y="6129077"/>
                  <a:pt x="3877851" y="6399152"/>
                  <a:pt x="3544696" y="6399152"/>
                </a:cubicBezTo>
                <a:lnTo>
                  <a:pt x="0" y="6399152"/>
                </a:lnTo>
                <a:close/>
              </a:path>
            </a:pathLst>
          </a:custGeom>
          <a:blipFill>
            <a:blip r:embed="rId3" cstate="screen">
              <a:extLst>
                <a:ext uri="{28A0092B-C50C-407E-A947-70E740481C1C}">
                  <a14:useLocalDpi xmlns:a14="http://schemas.microsoft.com/office/drawing/2010/main"/>
                </a:ext>
              </a:extLst>
            </a:blip>
            <a:stretch>
              <a:fillRect/>
            </a:stretch>
          </a:blipFill>
        </p:spPr>
      </p:pic>
      <p:pic>
        <p:nvPicPr>
          <p:cNvPr id="16" name="Picture 15">
            <a:extLst>
              <a:ext uri="{FF2B5EF4-FFF2-40B4-BE49-F238E27FC236}">
                <a16:creationId xmlns:a16="http://schemas.microsoft.com/office/drawing/2014/main" id="{8D8AE7E1-7B89-83FE-E155-81F86A2B10E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15985" y="493775"/>
            <a:ext cx="2540220" cy="2441449"/>
          </a:xfrm>
          <a:prstGeom prst="rect">
            <a:avLst/>
          </a:prstGeom>
        </p:spPr>
      </p:pic>
    </p:spTree>
    <p:extLst>
      <p:ext uri="{BB962C8B-B14F-4D97-AF65-F5344CB8AC3E}">
        <p14:creationId xmlns:p14="http://schemas.microsoft.com/office/powerpoint/2010/main" val="205031182"/>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8C12BE-C1A1-2C9C-2FAD-1F3E00548E5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47CC0FE-08E3-45F9-16E1-64BBF36A24F6}"/>
              </a:ext>
            </a:extLst>
          </p:cNvPr>
          <p:cNvSpPr>
            <a:spLocks noGrp="1"/>
          </p:cNvSpPr>
          <p:nvPr>
            <p:ph sz="quarter" idx="14"/>
          </p:nvPr>
        </p:nvSpPr>
        <p:spPr>
          <a:xfrm>
            <a:off x="4820076" y="409575"/>
            <a:ext cx="6766560" cy="5954649"/>
          </a:xfrm>
        </p:spPr>
        <p:txBody>
          <a:bodyPr>
            <a:normAutofit lnSpcReduction="10000"/>
          </a:bodyPr>
          <a:lstStyle/>
          <a:p>
            <a:pPr algn="l"/>
            <a:endParaRPr lang="en-US" sz="1200" b="0" i="0" u="none" strike="noStrike" baseline="0" dirty="0">
              <a:solidFill>
                <a:srgbClr val="000000"/>
              </a:solidFill>
              <a:latin typeface="Times New Roman" panose="02020603050405020304" pitchFamily="18" charset="0"/>
            </a:endParaRPr>
          </a:p>
          <a:p>
            <a:pPr marL="0" marR="0" indent="0" algn="l" rtl="0">
              <a:spcBef>
                <a:spcPts val="600"/>
              </a:spcBef>
              <a:buNone/>
            </a:pPr>
            <a:r>
              <a:rPr lang="en-US" sz="1200" b="1" i="0" dirty="0">
                <a:solidFill>
                  <a:srgbClr val="222222"/>
                </a:solidFill>
                <a:effectLst/>
                <a:latin typeface="Arial" panose="020B0604020202020204" pitchFamily="34" charset="0"/>
              </a:rPr>
              <a:t>Hello fellow FOP Lodge 88 members,</a:t>
            </a:r>
            <a:endParaRPr lang="en-US" sz="1200" b="0" i="0" dirty="0">
              <a:solidFill>
                <a:srgbClr val="222222"/>
              </a:solidFill>
              <a:effectLst/>
              <a:latin typeface="Arial" panose="020B0604020202020204" pitchFamily="34" charset="0"/>
            </a:endParaRPr>
          </a:p>
          <a:p>
            <a:pPr marL="0" marR="0" indent="0" algn="l" rtl="0">
              <a:spcBef>
                <a:spcPts val="600"/>
              </a:spcBef>
              <a:buNone/>
            </a:pPr>
            <a:r>
              <a:rPr lang="en-US" sz="1200" b="0" i="0" dirty="0">
                <a:solidFill>
                  <a:srgbClr val="222222"/>
                </a:solidFill>
                <a:effectLst/>
                <a:latin typeface="Arial" panose="020B0604020202020204" pitchFamily="34" charset="0"/>
              </a:rPr>
              <a:t>My name is Micala Wessel. I work first shift at the Nebraska State Penitentiary (NSP), and I am running for the </a:t>
            </a:r>
            <a:r>
              <a:rPr lang="en-US" sz="1200" b="1" i="0" dirty="0">
                <a:solidFill>
                  <a:srgbClr val="222222"/>
                </a:solidFill>
                <a:effectLst/>
                <a:latin typeface="Arial" panose="020B0604020202020204" pitchFamily="34" charset="0"/>
              </a:rPr>
              <a:t>State Trustee</a:t>
            </a:r>
            <a:r>
              <a:rPr lang="en-US" sz="1200" b="0" i="0" dirty="0">
                <a:solidFill>
                  <a:srgbClr val="222222"/>
                </a:solidFill>
                <a:effectLst/>
                <a:latin typeface="Arial" panose="020B0604020202020204" pitchFamily="34" charset="0"/>
              </a:rPr>
              <a:t> position for FOP Lodge 88.</a:t>
            </a:r>
          </a:p>
          <a:p>
            <a:pPr marL="0" marR="0" indent="0" algn="l" rtl="0">
              <a:spcBef>
                <a:spcPts val="600"/>
              </a:spcBef>
              <a:buNone/>
            </a:pPr>
            <a:r>
              <a:rPr lang="en-US" sz="1200" b="0" i="0" dirty="0">
                <a:solidFill>
                  <a:srgbClr val="222222"/>
                </a:solidFill>
                <a:effectLst/>
                <a:latin typeface="Arial" panose="020B0604020202020204" pitchFamily="34" charset="0"/>
              </a:rPr>
              <a:t>Communication across our facilities is vital. If elected, I plan to coordinate a monthly report from each institution and facility so we can keep each other in the loop. Staying connected ensures we are all updated on the changes, challenges, and developments happening across our state facilities.</a:t>
            </a:r>
          </a:p>
          <a:p>
            <a:pPr marL="0" marR="0" indent="0" algn="l" rtl="0">
              <a:spcBef>
                <a:spcPts val="600"/>
              </a:spcBef>
              <a:buNone/>
            </a:pPr>
            <a:r>
              <a:rPr lang="en-US" sz="1200" b="0" i="0" dirty="0">
                <a:solidFill>
                  <a:srgbClr val="222222"/>
                </a:solidFill>
                <a:effectLst/>
                <a:latin typeface="Arial" panose="020B0604020202020204" pitchFamily="34" charset="0"/>
              </a:rPr>
              <a:t>I am approachable, personable, and passionate about supporting my coworkers—helping the people I work with has always been, and will always be, my driving force.</a:t>
            </a:r>
          </a:p>
          <a:p>
            <a:pPr marL="0" marR="0" indent="0" algn="l" rtl="0">
              <a:spcBef>
                <a:spcPts val="600"/>
              </a:spcBef>
              <a:buNone/>
            </a:pPr>
            <a:r>
              <a:rPr lang="en-US" sz="1200" b="0" i="0" dirty="0">
                <a:solidFill>
                  <a:srgbClr val="222222"/>
                </a:solidFill>
                <a:effectLst/>
                <a:latin typeface="Arial" panose="020B0604020202020204" pitchFamily="34" charset="0"/>
              </a:rPr>
              <a:t>Over my </a:t>
            </a:r>
            <a:r>
              <a:rPr lang="en-US" sz="1200" b="1" i="0" dirty="0">
                <a:solidFill>
                  <a:srgbClr val="222222"/>
                </a:solidFill>
                <a:effectLst/>
                <a:latin typeface="Arial" panose="020B0604020202020204" pitchFamily="34" charset="0"/>
              </a:rPr>
              <a:t>17 years at NSP</a:t>
            </a:r>
            <a:r>
              <a:rPr lang="en-US" sz="1200" b="0" i="0" dirty="0">
                <a:solidFill>
                  <a:srgbClr val="222222"/>
                </a:solidFill>
                <a:effectLst/>
                <a:latin typeface="Arial" panose="020B0604020202020204" pitchFamily="34" charset="0"/>
              </a:rPr>
              <a:t>, I have dedicated myself to serving our staff in multiple roles:</a:t>
            </a:r>
          </a:p>
          <a:p>
            <a:pPr marL="342900" marR="0" lvl="0" indent="-342900" algn="l" rtl="0">
              <a:spcBef>
                <a:spcPts val="600"/>
              </a:spcBef>
              <a:buFont typeface="Arial" panose="020B0604020202020204" pitchFamily="34" charset="0"/>
              <a:buChar char="•"/>
            </a:pPr>
            <a:r>
              <a:rPr lang="en-US" sz="1200" b="1" i="0" dirty="0">
                <a:solidFill>
                  <a:srgbClr val="222222"/>
                </a:solidFill>
                <a:effectLst/>
                <a:latin typeface="Arial" panose="020B0604020202020204" pitchFamily="34" charset="0"/>
              </a:rPr>
              <a:t>Field Training Officer (FTO):</a:t>
            </a:r>
            <a:r>
              <a:rPr lang="en-US" sz="1200" b="0" i="0" dirty="0">
                <a:solidFill>
                  <a:srgbClr val="222222"/>
                </a:solidFill>
                <a:effectLst/>
                <a:latin typeface="Arial" panose="020B0604020202020204" pitchFamily="34" charset="0"/>
              </a:rPr>
              <a:t> Spent 11 years training and guiding new staff.</a:t>
            </a:r>
          </a:p>
          <a:p>
            <a:pPr marL="342900" marR="0" lvl="0" indent="-342900" algn="l" rtl="0">
              <a:spcBef>
                <a:spcPts val="600"/>
              </a:spcBef>
              <a:buFont typeface="Arial" panose="020B0604020202020204" pitchFamily="34" charset="0"/>
              <a:buChar char="•"/>
            </a:pPr>
            <a:r>
              <a:rPr lang="en-US" sz="1200" b="1" i="0" dirty="0">
                <a:solidFill>
                  <a:srgbClr val="222222"/>
                </a:solidFill>
                <a:effectLst/>
                <a:latin typeface="Arial" panose="020B0604020202020204" pitchFamily="34" charset="0"/>
              </a:rPr>
              <a:t>CERT Team:</a:t>
            </a:r>
            <a:r>
              <a:rPr lang="en-US" sz="1200" b="0" i="0" dirty="0">
                <a:solidFill>
                  <a:srgbClr val="222222"/>
                </a:solidFill>
                <a:effectLst/>
                <a:latin typeface="Arial" panose="020B0604020202020204" pitchFamily="34" charset="0"/>
              </a:rPr>
              <a:t> Served 5 years on the emergency response team.</a:t>
            </a:r>
          </a:p>
          <a:p>
            <a:pPr marL="342900" marR="0" lvl="0" indent="-342900" algn="l" rtl="0">
              <a:spcBef>
                <a:spcPts val="600"/>
              </a:spcBef>
              <a:buFont typeface="Arial" panose="020B0604020202020204" pitchFamily="34" charset="0"/>
              <a:buChar char="•"/>
            </a:pPr>
            <a:r>
              <a:rPr lang="en-US" sz="1200" b="1" i="0" dirty="0">
                <a:solidFill>
                  <a:srgbClr val="222222"/>
                </a:solidFill>
                <a:effectLst/>
                <a:latin typeface="Arial" panose="020B0604020202020204" pitchFamily="34" charset="0"/>
              </a:rPr>
              <a:t>Union Representation:</a:t>
            </a:r>
            <a:r>
              <a:rPr lang="en-US" sz="1200" b="0" i="0" dirty="0">
                <a:solidFill>
                  <a:srgbClr val="222222"/>
                </a:solidFill>
                <a:effectLst/>
                <a:latin typeface="Arial" panose="020B0604020202020204" pitchFamily="34" charset="0"/>
              </a:rPr>
              <a:t> for 6 years </a:t>
            </a:r>
            <a:r>
              <a:rPr lang="en-US" sz="1200" b="0" i="0" dirty="0" err="1">
                <a:solidFill>
                  <a:srgbClr val="222222"/>
                </a:solidFill>
                <a:effectLst/>
                <a:latin typeface="Arial" panose="020B0604020202020204" pitchFamily="34" charset="0"/>
              </a:rPr>
              <a:t>now.Transitioned</a:t>
            </a:r>
            <a:r>
              <a:rPr lang="en-US" sz="1200" b="0" i="0" dirty="0">
                <a:solidFill>
                  <a:srgbClr val="222222"/>
                </a:solidFill>
                <a:effectLst/>
                <a:latin typeface="Arial" panose="020B0604020202020204" pitchFamily="34" charset="0"/>
              </a:rPr>
              <a:t> into union advocacy, where I currently handle grievances with a </a:t>
            </a:r>
            <a:r>
              <a:rPr lang="en-US" sz="1200" b="1" i="0" dirty="0">
                <a:solidFill>
                  <a:srgbClr val="222222"/>
                </a:solidFill>
                <a:effectLst/>
                <a:latin typeface="Arial" panose="020B0604020202020204" pitchFamily="34" charset="0"/>
              </a:rPr>
              <a:t>95% success rate</a:t>
            </a:r>
            <a:r>
              <a:rPr lang="en-US" sz="1200" b="0" i="0" dirty="0">
                <a:solidFill>
                  <a:srgbClr val="222222"/>
                </a:solidFill>
                <a:effectLst/>
                <a:latin typeface="Arial" panose="020B0604020202020204" pitchFamily="34" charset="0"/>
              </a:rPr>
              <a:t> and maintain a </a:t>
            </a:r>
            <a:r>
              <a:rPr lang="en-US" sz="1200" b="1" i="0" dirty="0">
                <a:solidFill>
                  <a:srgbClr val="222222"/>
                </a:solidFill>
                <a:effectLst/>
                <a:latin typeface="Arial" panose="020B0604020202020204" pitchFamily="34" charset="0"/>
              </a:rPr>
              <a:t>100% success rate</a:t>
            </a:r>
            <a:r>
              <a:rPr lang="en-US" sz="1200" b="0" i="0" dirty="0">
                <a:solidFill>
                  <a:srgbClr val="222222"/>
                </a:solidFill>
                <a:effectLst/>
                <a:latin typeface="Arial" panose="020B0604020202020204" pitchFamily="34" charset="0"/>
              </a:rPr>
              <a:t> assisting members during official statements.</a:t>
            </a:r>
          </a:p>
          <a:p>
            <a:pPr marL="0" marR="0" indent="0" algn="l" rtl="0">
              <a:spcBef>
                <a:spcPts val="600"/>
              </a:spcBef>
              <a:buNone/>
            </a:pPr>
            <a:r>
              <a:rPr lang="en-US" sz="1200" b="0" i="0" dirty="0">
                <a:solidFill>
                  <a:srgbClr val="222222"/>
                </a:solidFill>
                <a:effectLst/>
                <a:latin typeface="Arial" panose="020B0604020202020204" pitchFamily="34" charset="0"/>
              </a:rPr>
              <a:t>I have the experience to train, guide, and keep our members connected across facilities while providing you with the tools you need to succeed.</a:t>
            </a:r>
          </a:p>
          <a:p>
            <a:pPr marL="0" marR="0" indent="0" algn="l" rtl="0">
              <a:spcBef>
                <a:spcPts val="600"/>
              </a:spcBef>
              <a:buNone/>
            </a:pPr>
            <a:r>
              <a:rPr lang="en-US" sz="1200" b="0" i="0" dirty="0">
                <a:solidFill>
                  <a:srgbClr val="222222"/>
                </a:solidFill>
                <a:effectLst/>
                <a:latin typeface="Arial" panose="020B0604020202020204" pitchFamily="34" charset="0"/>
              </a:rPr>
              <a:t>If I have ever helped you or made a positive impact on your career, I would appreciate your support.</a:t>
            </a:r>
          </a:p>
          <a:p>
            <a:pPr marL="0" marR="0" indent="0" algn="l" rtl="0">
              <a:spcBef>
                <a:spcPts val="600"/>
              </a:spcBef>
              <a:buNone/>
            </a:pPr>
            <a:r>
              <a:rPr lang="en-US" sz="1200" b="1" i="0" dirty="0">
                <a:solidFill>
                  <a:srgbClr val="222222"/>
                </a:solidFill>
                <a:effectLst/>
                <a:latin typeface="Arial" panose="020B0604020202020204" pitchFamily="34" charset="0"/>
              </a:rPr>
              <a:t>Vote Micala Wessel for State Trustee.</a:t>
            </a:r>
            <a:endParaRPr lang="en-US" sz="1200" b="0" i="0" dirty="0">
              <a:solidFill>
                <a:srgbClr val="222222"/>
              </a:solidFill>
              <a:effectLst/>
              <a:latin typeface="Arial" panose="020B0604020202020204" pitchFamily="34" charset="0"/>
            </a:endParaRPr>
          </a:p>
          <a:p>
            <a:pPr>
              <a:buNone/>
            </a:pPr>
            <a:br>
              <a:rPr lang="en-US" sz="1200" dirty="0"/>
            </a:br>
            <a:endParaRPr lang="en-US" sz="1100" b="0" i="0" dirty="0">
              <a:effectLst/>
            </a:endParaRPr>
          </a:p>
        </p:txBody>
      </p:sp>
      <p:sp>
        <p:nvSpPr>
          <p:cNvPr id="4" name="Date Placeholder 3">
            <a:extLst>
              <a:ext uri="{FF2B5EF4-FFF2-40B4-BE49-F238E27FC236}">
                <a16:creationId xmlns:a16="http://schemas.microsoft.com/office/drawing/2014/main" id="{553688E1-16D8-52C7-CCEC-4B5711E9A23E}"/>
              </a:ext>
            </a:extLst>
          </p:cNvPr>
          <p:cNvSpPr>
            <a:spLocks noGrp="1"/>
          </p:cNvSpPr>
          <p:nvPr>
            <p:ph type="dt" sz="half" idx="10"/>
          </p:nvPr>
        </p:nvSpPr>
        <p:spPr>
          <a:xfrm>
            <a:off x="431172" y="6490524"/>
            <a:ext cx="2841959" cy="336141"/>
          </a:xfrm>
        </p:spPr>
        <p:txBody>
          <a:bodyPr anchor="ctr">
            <a:normAutofit/>
          </a:bodyPr>
          <a:lstStyle/>
          <a:p>
            <a:pPr>
              <a:spcAft>
                <a:spcPts val="600"/>
              </a:spcAft>
            </a:pPr>
            <a:fld id="{D5376D00-6106-43BB-8923-18C7A7C520E4}" type="datetime1">
              <a:rPr lang="en-US" smtClean="0"/>
              <a:pPr>
                <a:spcAft>
                  <a:spcPts val="600"/>
                </a:spcAft>
              </a:pPr>
              <a:t>9/23/2026</a:t>
            </a:fld>
            <a:endParaRPr lang="en-US"/>
          </a:p>
        </p:txBody>
      </p:sp>
      <p:sp>
        <p:nvSpPr>
          <p:cNvPr id="5" name="Footer Placeholder 4">
            <a:extLst>
              <a:ext uri="{FF2B5EF4-FFF2-40B4-BE49-F238E27FC236}">
                <a16:creationId xmlns:a16="http://schemas.microsoft.com/office/drawing/2014/main" id="{E1682685-DFCE-E7FD-2C4E-9D0C2155A082}"/>
              </a:ext>
            </a:extLst>
          </p:cNvPr>
          <p:cNvSpPr>
            <a:spLocks noGrp="1"/>
          </p:cNvSpPr>
          <p:nvPr>
            <p:ph type="ftr" sz="quarter" idx="11"/>
          </p:nvPr>
        </p:nvSpPr>
        <p:spPr>
          <a:xfrm>
            <a:off x="8893370" y="6490524"/>
            <a:ext cx="2662834" cy="336141"/>
          </a:xfrm>
        </p:spPr>
        <p:txBody>
          <a:bodyPr anchor="ctr">
            <a:normAutofit/>
          </a:bodyPr>
          <a:lstStyle/>
          <a:p>
            <a:pPr>
              <a:spcAft>
                <a:spcPts val="600"/>
              </a:spcAft>
            </a:pPr>
            <a:r>
              <a:rPr lang="en-US" dirty="0"/>
              <a:t>Corrections Corporal</a:t>
            </a:r>
          </a:p>
        </p:txBody>
      </p:sp>
      <p:sp>
        <p:nvSpPr>
          <p:cNvPr id="7" name="Slide Number Placeholder 6">
            <a:extLst>
              <a:ext uri="{FF2B5EF4-FFF2-40B4-BE49-F238E27FC236}">
                <a16:creationId xmlns:a16="http://schemas.microsoft.com/office/drawing/2014/main" id="{C35707DF-E663-44A1-56FA-AA938BF4DA5C}"/>
              </a:ext>
            </a:extLst>
          </p:cNvPr>
          <p:cNvSpPr>
            <a:spLocks noGrp="1"/>
          </p:cNvSpPr>
          <p:nvPr>
            <p:ph type="sldNum" sz="quarter" idx="12"/>
          </p:nvPr>
        </p:nvSpPr>
        <p:spPr>
          <a:xfrm>
            <a:off x="11648431" y="6490524"/>
            <a:ext cx="457200" cy="336141"/>
          </a:xfrm>
        </p:spPr>
        <p:txBody>
          <a:bodyPr anchor="ctr">
            <a:normAutofit/>
          </a:bodyPr>
          <a:lstStyle/>
          <a:p>
            <a:pPr>
              <a:spcAft>
                <a:spcPts val="600"/>
              </a:spcAft>
            </a:pPr>
            <a:fld id="{CC057153-B650-4DEB-B370-79DDCFDCE934}" type="slidenum">
              <a:rPr lang="en-US" smtClean="0"/>
              <a:pPr>
                <a:spcAft>
                  <a:spcPts val="600"/>
                </a:spcAft>
              </a:pPr>
              <a:t>9</a:t>
            </a:fld>
            <a:endParaRPr lang="en-US"/>
          </a:p>
        </p:txBody>
      </p:sp>
      <p:pic>
        <p:nvPicPr>
          <p:cNvPr id="10" name="Picture Placeholder 9">
            <a:extLst>
              <a:ext uri="{FF2B5EF4-FFF2-40B4-BE49-F238E27FC236}">
                <a16:creationId xmlns:a16="http://schemas.microsoft.com/office/drawing/2014/main" id="{8D95760E-DBB3-269E-934C-002229DFD6D3}"/>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t="6785" b="6785"/>
          <a:stretch>
            <a:fillRect/>
          </a:stretch>
        </p:blipFill>
        <p:spPr>
          <a:xfrm rot="16200000" flipV="1">
            <a:off x="-1125537" y="1125537"/>
            <a:ext cx="6399213" cy="4148138"/>
          </a:xfrm>
          <a:custGeom>
            <a:avLst/>
            <a:gdLst>
              <a:gd name="connsiteX0" fmla="*/ 0 w 4147926"/>
              <a:gd name="connsiteY0" fmla="*/ 0 h 6399152"/>
              <a:gd name="connsiteX1" fmla="*/ 4147926 w 4147926"/>
              <a:gd name="connsiteY1" fmla="*/ 0 h 6399152"/>
              <a:gd name="connsiteX2" fmla="*/ 4147926 w 4147926"/>
              <a:gd name="connsiteY2" fmla="*/ 5795922 h 6399152"/>
              <a:gd name="connsiteX3" fmla="*/ 3544696 w 4147926"/>
              <a:gd name="connsiteY3" fmla="*/ 6399152 h 6399152"/>
              <a:gd name="connsiteX4" fmla="*/ 0 w 4147926"/>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47926" h="6399152">
                <a:moveTo>
                  <a:pt x="0" y="0"/>
                </a:moveTo>
                <a:lnTo>
                  <a:pt x="4147926" y="0"/>
                </a:lnTo>
                <a:lnTo>
                  <a:pt x="4147926" y="5795922"/>
                </a:lnTo>
                <a:cubicBezTo>
                  <a:pt x="4147926" y="6129077"/>
                  <a:pt x="3877851" y="6399152"/>
                  <a:pt x="3544696" y="6399152"/>
                </a:cubicBezTo>
                <a:lnTo>
                  <a:pt x="0" y="6399152"/>
                </a:lnTo>
                <a:close/>
              </a:path>
            </a:pathLst>
          </a:custGeom>
          <a:blipFill>
            <a:blip r:embed="rId3" cstate="screen">
              <a:extLst>
                <a:ext uri="{28A0092B-C50C-407E-A947-70E740481C1C}">
                  <a14:useLocalDpi xmlns:a14="http://schemas.microsoft.com/office/drawing/2010/main"/>
                </a:ext>
              </a:extLst>
            </a:blip>
            <a:stretch>
              <a:fillRect/>
            </a:stretch>
          </a:blipFill>
        </p:spPr>
      </p:pic>
    </p:spTree>
    <p:extLst>
      <p:ext uri="{BB962C8B-B14F-4D97-AF65-F5344CB8AC3E}">
        <p14:creationId xmlns:p14="http://schemas.microsoft.com/office/powerpoint/2010/main" val="3799130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E2F8EAF-D9DE-9FD3-ED83-7032E7D7FC06}"/>
              </a:ext>
            </a:extLst>
          </p:cNvPr>
          <p:cNvSpPr>
            <a:spLocks noGrp="1"/>
          </p:cNvSpPr>
          <p:nvPr>
            <p:ph type="title"/>
          </p:nvPr>
        </p:nvSpPr>
        <p:spPr>
          <a:xfrm>
            <a:off x="429768" y="1627318"/>
            <a:ext cx="8430768" cy="1842020"/>
          </a:xfrm>
        </p:spPr>
        <p:txBody>
          <a:bodyPr/>
          <a:lstStyle/>
          <a:p>
            <a:r>
              <a:rPr lang="en-US" dirty="0"/>
              <a:t>Conclusion </a:t>
            </a:r>
          </a:p>
        </p:txBody>
      </p:sp>
      <p:sp>
        <p:nvSpPr>
          <p:cNvPr id="5" name="Content Placeholder 4">
            <a:extLst>
              <a:ext uri="{FF2B5EF4-FFF2-40B4-BE49-F238E27FC236}">
                <a16:creationId xmlns:a16="http://schemas.microsoft.com/office/drawing/2014/main" id="{0EA6679F-0290-515C-BB0F-947C10AC81E4}"/>
              </a:ext>
            </a:extLst>
          </p:cNvPr>
          <p:cNvSpPr>
            <a:spLocks noGrp="1"/>
          </p:cNvSpPr>
          <p:nvPr>
            <p:ph sz="quarter" idx="14"/>
          </p:nvPr>
        </p:nvSpPr>
        <p:spPr>
          <a:xfrm>
            <a:off x="429768" y="3622673"/>
            <a:ext cx="8430768" cy="1828800"/>
          </a:xfrm>
        </p:spPr>
        <p:txBody>
          <a:bodyPr/>
          <a:lstStyle/>
          <a:p>
            <a:r>
              <a:rPr lang="en-US" dirty="0"/>
              <a:t>Watch for an email from the FOP#88 to vote in the primary election for your chosen candidate soon.</a:t>
            </a:r>
          </a:p>
        </p:txBody>
      </p:sp>
      <p:sp>
        <p:nvSpPr>
          <p:cNvPr id="2" name="Date Placeholder 1">
            <a:extLst>
              <a:ext uri="{FF2B5EF4-FFF2-40B4-BE49-F238E27FC236}">
                <a16:creationId xmlns:a16="http://schemas.microsoft.com/office/drawing/2014/main" id="{84B6F15B-92C0-806D-7631-A3635A42F75C}"/>
              </a:ext>
            </a:extLst>
          </p:cNvPr>
          <p:cNvSpPr>
            <a:spLocks noGrp="1"/>
          </p:cNvSpPr>
          <p:nvPr>
            <p:ph type="dt" sz="half" idx="10"/>
          </p:nvPr>
        </p:nvSpPr>
        <p:spPr/>
        <p:txBody>
          <a:bodyPr/>
          <a:lstStyle/>
          <a:p>
            <a:fld id="{C769AFF9-B37A-4509-BBAB-27DBFDFA26BE}" type="datetime1">
              <a:rPr lang="en-US" smtClean="0"/>
              <a:t>9/23/2026</a:t>
            </a:fld>
            <a:endParaRPr lang="en-US" dirty="0"/>
          </a:p>
        </p:txBody>
      </p:sp>
      <p:sp>
        <p:nvSpPr>
          <p:cNvPr id="3" name="Footer Placeholder 2">
            <a:extLst>
              <a:ext uri="{FF2B5EF4-FFF2-40B4-BE49-F238E27FC236}">
                <a16:creationId xmlns:a16="http://schemas.microsoft.com/office/drawing/2014/main" id="{F53DC08D-8457-0839-8C25-A7C068F9359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81D8A57-68C7-1BAD-CE79-017C9801599D}"/>
              </a:ext>
            </a:extLst>
          </p:cNvPr>
          <p:cNvSpPr>
            <a:spLocks noGrp="1"/>
          </p:cNvSpPr>
          <p:nvPr>
            <p:ph type="sldNum" sz="quarter" idx="12"/>
          </p:nvPr>
        </p:nvSpPr>
        <p:spPr/>
        <p:txBody>
          <a:bodyPr/>
          <a:lstStyle/>
          <a:p>
            <a:fld id="{CC057153-B650-4DEB-B370-79DDCFDCE934}" type="slidenum">
              <a:rPr lang="en-US" smtClean="0"/>
              <a:t>10</a:t>
            </a:fld>
            <a:endParaRPr lang="en-US" dirty="0"/>
          </a:p>
        </p:txBody>
      </p:sp>
    </p:spTree>
    <p:extLst>
      <p:ext uri="{BB962C8B-B14F-4D97-AF65-F5344CB8AC3E}">
        <p14:creationId xmlns:p14="http://schemas.microsoft.com/office/powerpoint/2010/main" val="26510584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OasisVTI">
  <a:themeElements>
    <a:clrScheme name="Oasis">
      <a:dk1>
        <a:srgbClr val="131313"/>
      </a:dk1>
      <a:lt1>
        <a:sysClr val="window" lastClr="FFFFFF"/>
      </a:lt1>
      <a:dk2>
        <a:srgbClr val="3D3C33"/>
      </a:dk2>
      <a:lt2>
        <a:srgbClr val="F0EDE6"/>
      </a:lt2>
      <a:accent1>
        <a:srgbClr val="A57361"/>
      </a:accent1>
      <a:accent2>
        <a:srgbClr val="BE8856"/>
      </a:accent2>
      <a:accent3>
        <a:srgbClr val="BD9075"/>
      </a:accent3>
      <a:accent4>
        <a:srgbClr val="939081"/>
      </a:accent4>
      <a:accent5>
        <a:srgbClr val="A16D4C"/>
      </a:accent5>
      <a:accent6>
        <a:srgbClr val="8C8662"/>
      </a:accent6>
      <a:hlink>
        <a:srgbClr val="A57361"/>
      </a:hlink>
      <a:folHlink>
        <a:srgbClr val="8C8662"/>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asis_win32_DN_V3" id="{65F5DFDA-B6D8-4F37-85B8-E95C858FA146}" vid="{998F2FB7-179B-41D4-99FF-60A4C828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30" ma:contentTypeDescription="Create a new document." ma:contentTypeScope="" ma:versionID="cec0622158e8f13124e9e8fd4de31bd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3b52f30ab005d15df08657af532e6e38"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hidden="true"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hidden="tru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hidden="true" ma:internalName="Background" ma:readOnly="false">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element name="MediaServiceBillingMetadata" ma:index="33" nillable="true" ma:displayName="MediaServiceBillingMetadata" ma:hidden="true" ma:internalName="MediaServiceBillingMetadata"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3667383-B7F3-43FC-8965-135FDDEABCC5}">
  <ds:schemaRefs>
    <ds:schemaRef ds:uri="http://schemas.microsoft.com/sharepoint/v3/contenttype/forms"/>
  </ds:schemaRefs>
</ds:datastoreItem>
</file>

<file path=customXml/itemProps2.xml><?xml version="1.0" encoding="utf-8"?>
<ds:datastoreItem xmlns:ds="http://schemas.openxmlformats.org/officeDocument/2006/customXml" ds:itemID="{BD6282DC-5D67-4C19-9A05-C65D9BF7BC78}">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3.xml><?xml version="1.0" encoding="utf-8"?>
<ds:datastoreItem xmlns:ds="http://schemas.openxmlformats.org/officeDocument/2006/customXml" ds:itemID="{12135656-72CC-4564-823F-B30D0299644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{C29BC32E-483A-4651-BC27-6B95F9B76847}05f950ec-c865-457c-93ae-9eb2ef1c603f-TFa19fa653-f273-4169-96ef-448bb1cd1027_win32</Template>
  <TotalTime>3219</TotalTime>
  <Words>2716</Words>
  <Application>Microsoft Office PowerPoint</Application>
  <PresentationFormat>Widescreen</PresentationFormat>
  <Paragraphs>99</Paragraphs>
  <Slides>10</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Aptos</vt:lpstr>
      <vt:lpstr>Arial</vt:lpstr>
      <vt:lpstr>Calibri</vt:lpstr>
      <vt:lpstr>Neue Haas Grotesk Text Pro</vt:lpstr>
      <vt:lpstr>Times New Roman</vt:lpstr>
      <vt:lpstr>OasisVTI</vt:lpstr>
      <vt:lpstr>State trustee candidates</vt:lpstr>
      <vt:lpstr>Candidates Listed alphabetically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Conclusion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FOP Secretary</dc:creator>
  <cp:lastModifiedBy>FOP Secretary</cp:lastModifiedBy>
  <cp:revision>4</cp:revision>
  <dcterms:created xsi:type="dcterms:W3CDTF">2026-09-14T23:59:56Z</dcterms:created>
  <dcterms:modified xsi:type="dcterms:W3CDTF">2026-09-24T01:20:52Z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